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media/image1.png" ContentType="image/png"/>
  <Override PartName="/ppt/media/image2.png" ContentType="image/png"/>
  <Override PartName="/ppt/media/image17.jpeg" ContentType="image/jpe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png" ContentType="image/png"/>
  <Override PartName="/ppt/slideLayouts/slideLayout31.xml" ContentType="application/vnd.openxmlformats-officedocument.presentationml.slideLayout+xml"/>
  <Override PartName="/ppt/slideLayouts/slideLayout119.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5.xml.rels" ContentType="application/vnd.openxmlformats-package.relationships+xml"/>
  <Override PartName="/ppt/slideLayouts/_rels/slideLayout11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118.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108.xml.rels" ContentType="application/vnd.openxmlformats-package.relationships+xml"/>
  <Override PartName="/ppt/slideLayouts/_rels/slideLayout24.xml.rels" ContentType="application/vnd.openxmlformats-package.relationships+xml"/>
  <Override PartName="/ppt/slideLayouts/_rels/slideLayout20.xml.rels" ContentType="application/vnd.openxmlformats-package.relationships+xml"/>
  <Override PartName="/ppt/slideLayouts/_rels/slideLayout109.xml.rels" ContentType="application/vnd.openxmlformats-package.relationships+xml"/>
  <Override PartName="/ppt/slideLayouts/_rels/slideLayout25.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20.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6"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3200" spc="-1" strike="noStrike">
              <a:latin typeface="Arial"/>
            </a:endParaRPr>
          </a:p>
        </p:txBody>
      </p:sp>
      <p:sp>
        <p:nvSpPr>
          <p:cNvPr id="37"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6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68"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369"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7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71"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7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73"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374"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
        <p:nvSpPr>
          <p:cNvPr id="375"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7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77"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378"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379"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81"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382"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383"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8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85"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3200" spc="-1" strike="noStrike">
              <a:latin typeface="Arial"/>
            </a:endParaRPr>
          </a:p>
        </p:txBody>
      </p:sp>
      <p:sp>
        <p:nvSpPr>
          <p:cNvPr id="386"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88"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389"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390"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
        <p:nvSpPr>
          <p:cNvPr id="391"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93"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3200" spc="-1" strike="noStrike">
              <a:latin typeface="Arial"/>
            </a:endParaRPr>
          </a:p>
        </p:txBody>
      </p:sp>
      <p:sp>
        <p:nvSpPr>
          <p:cNvPr id="394"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3200" spc="-1" strike="noStrike">
              <a:latin typeface="Arial"/>
            </a:endParaRPr>
          </a:p>
        </p:txBody>
      </p:sp>
      <p:sp>
        <p:nvSpPr>
          <p:cNvPr id="395"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3200" spc="-1" strike="noStrike">
              <a:latin typeface="Arial"/>
            </a:endParaRPr>
          </a:p>
        </p:txBody>
      </p:sp>
      <p:sp>
        <p:nvSpPr>
          <p:cNvPr id="396"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3200" spc="-1" strike="noStrike">
              <a:latin typeface="Arial"/>
            </a:endParaRPr>
          </a:p>
        </p:txBody>
      </p:sp>
      <p:sp>
        <p:nvSpPr>
          <p:cNvPr id="397"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3200" spc="-1" strike="noStrike">
              <a:latin typeface="Arial"/>
            </a:endParaRPr>
          </a:p>
        </p:txBody>
      </p:sp>
      <p:sp>
        <p:nvSpPr>
          <p:cNvPr id="398"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9"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40"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41"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
        <p:nvSpPr>
          <p:cNvPr id="42"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408"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0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410"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1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412"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413"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1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15"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1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417"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418"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
        <p:nvSpPr>
          <p:cNvPr id="419"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2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421"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422"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423"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2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425"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426"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427"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429"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3200" spc="-1" strike="noStrike">
              <a:latin typeface="Arial"/>
            </a:endParaRPr>
          </a:p>
        </p:txBody>
      </p:sp>
      <p:sp>
        <p:nvSpPr>
          <p:cNvPr id="430"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3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432"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433"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434"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
        <p:nvSpPr>
          <p:cNvPr id="435"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44"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3200" spc="-1" strike="noStrike">
              <a:latin typeface="Arial"/>
            </a:endParaRPr>
          </a:p>
        </p:txBody>
      </p:sp>
      <p:sp>
        <p:nvSpPr>
          <p:cNvPr id="45"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3200" spc="-1" strike="noStrike">
              <a:latin typeface="Arial"/>
            </a:endParaRPr>
          </a:p>
        </p:txBody>
      </p:sp>
      <p:sp>
        <p:nvSpPr>
          <p:cNvPr id="46"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3200" spc="-1" strike="noStrike">
              <a:latin typeface="Arial"/>
            </a:endParaRPr>
          </a:p>
        </p:txBody>
      </p:sp>
      <p:sp>
        <p:nvSpPr>
          <p:cNvPr id="47"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3200" spc="-1" strike="noStrike">
              <a:latin typeface="Arial"/>
            </a:endParaRPr>
          </a:p>
        </p:txBody>
      </p:sp>
      <p:sp>
        <p:nvSpPr>
          <p:cNvPr id="48"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3200" spc="-1" strike="noStrike">
              <a:latin typeface="Arial"/>
            </a:endParaRPr>
          </a:p>
        </p:txBody>
      </p:sp>
      <p:sp>
        <p:nvSpPr>
          <p:cNvPr id="49"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437"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3200" spc="-1" strike="noStrike">
              <a:latin typeface="Arial"/>
            </a:endParaRPr>
          </a:p>
        </p:txBody>
      </p:sp>
      <p:sp>
        <p:nvSpPr>
          <p:cNvPr id="438"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3200" spc="-1" strike="noStrike">
              <a:latin typeface="Arial"/>
            </a:endParaRPr>
          </a:p>
        </p:txBody>
      </p:sp>
      <p:sp>
        <p:nvSpPr>
          <p:cNvPr id="439"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3200" spc="-1" strike="noStrike">
              <a:latin typeface="Arial"/>
            </a:endParaRPr>
          </a:p>
        </p:txBody>
      </p:sp>
      <p:sp>
        <p:nvSpPr>
          <p:cNvPr id="440"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3200" spc="-1" strike="noStrike">
              <a:latin typeface="Arial"/>
            </a:endParaRPr>
          </a:p>
        </p:txBody>
      </p:sp>
      <p:sp>
        <p:nvSpPr>
          <p:cNvPr id="441"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3200" spc="-1" strike="noStrike">
              <a:latin typeface="Arial"/>
            </a:endParaRPr>
          </a:p>
        </p:txBody>
      </p:sp>
      <p:sp>
        <p:nvSpPr>
          <p:cNvPr id="442"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59"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61"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63"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64"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68"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69"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
        <p:nvSpPr>
          <p:cNvPr id="70"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5"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72"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73"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74"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76"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77"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78"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80"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3200" spc="-1" strike="noStrike">
              <a:latin typeface="Arial"/>
            </a:endParaRPr>
          </a:p>
        </p:txBody>
      </p:sp>
      <p:sp>
        <p:nvSpPr>
          <p:cNvPr id="81"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83"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84"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85"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
        <p:nvSpPr>
          <p:cNvPr id="86"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88"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3200" spc="-1" strike="noStrike">
              <a:latin typeface="Arial"/>
            </a:endParaRPr>
          </a:p>
        </p:txBody>
      </p:sp>
      <p:sp>
        <p:nvSpPr>
          <p:cNvPr id="89"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3200" spc="-1" strike="noStrike">
              <a:latin typeface="Arial"/>
            </a:endParaRPr>
          </a:p>
        </p:txBody>
      </p:sp>
      <p:sp>
        <p:nvSpPr>
          <p:cNvPr id="90"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3200" spc="-1" strike="noStrike">
              <a:latin typeface="Arial"/>
            </a:endParaRPr>
          </a:p>
        </p:txBody>
      </p:sp>
      <p:sp>
        <p:nvSpPr>
          <p:cNvPr id="91"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3200" spc="-1" strike="noStrike">
              <a:latin typeface="Arial"/>
            </a:endParaRPr>
          </a:p>
        </p:txBody>
      </p:sp>
      <p:sp>
        <p:nvSpPr>
          <p:cNvPr id="92"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3200" spc="-1" strike="noStrike">
              <a:latin typeface="Arial"/>
            </a:endParaRPr>
          </a:p>
        </p:txBody>
      </p:sp>
      <p:sp>
        <p:nvSpPr>
          <p:cNvPr id="93"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0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05"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07"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108"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7"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12"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113"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
        <p:nvSpPr>
          <p:cNvPr id="114"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16"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117"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118"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20"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121"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122"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24"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3200" spc="-1" strike="noStrike">
              <a:latin typeface="Arial"/>
            </a:endParaRPr>
          </a:p>
        </p:txBody>
      </p:sp>
      <p:sp>
        <p:nvSpPr>
          <p:cNvPr id="125"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27"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128"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129"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
        <p:nvSpPr>
          <p:cNvPr id="130"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32"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3200" spc="-1" strike="noStrike">
              <a:latin typeface="Arial"/>
            </a:endParaRPr>
          </a:p>
        </p:txBody>
      </p:sp>
      <p:sp>
        <p:nvSpPr>
          <p:cNvPr id="133"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3200" spc="-1" strike="noStrike">
              <a:latin typeface="Arial"/>
            </a:endParaRPr>
          </a:p>
        </p:txBody>
      </p:sp>
      <p:sp>
        <p:nvSpPr>
          <p:cNvPr id="134"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3200" spc="-1" strike="noStrike">
              <a:latin typeface="Arial"/>
            </a:endParaRPr>
          </a:p>
        </p:txBody>
      </p:sp>
      <p:sp>
        <p:nvSpPr>
          <p:cNvPr id="135"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3200" spc="-1" strike="noStrike">
              <a:latin typeface="Arial"/>
            </a:endParaRPr>
          </a:p>
        </p:txBody>
      </p:sp>
      <p:sp>
        <p:nvSpPr>
          <p:cNvPr id="136"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3200" spc="-1" strike="noStrike">
              <a:latin typeface="Arial"/>
            </a:endParaRPr>
          </a:p>
        </p:txBody>
      </p:sp>
      <p:sp>
        <p:nvSpPr>
          <p:cNvPr id="137"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48"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50"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20"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52"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153"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5"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57"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158"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
        <p:nvSpPr>
          <p:cNvPr id="159"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61"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162"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163"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65"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166"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167"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69"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3200" spc="-1" strike="noStrike">
              <a:latin typeface="Arial"/>
            </a:endParaRPr>
          </a:p>
        </p:txBody>
      </p:sp>
      <p:sp>
        <p:nvSpPr>
          <p:cNvPr id="170"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72"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174"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
        <p:nvSpPr>
          <p:cNvPr id="175"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77"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3200" spc="-1" strike="noStrike">
              <a:latin typeface="Arial"/>
            </a:endParaRPr>
          </a:p>
        </p:txBody>
      </p:sp>
      <p:sp>
        <p:nvSpPr>
          <p:cNvPr id="178"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3200" spc="-1" strike="noStrike">
              <a:latin typeface="Arial"/>
            </a:endParaRPr>
          </a:p>
        </p:txBody>
      </p:sp>
      <p:sp>
        <p:nvSpPr>
          <p:cNvPr id="179"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3200" spc="-1" strike="noStrike">
              <a:latin typeface="Arial"/>
            </a:endParaRPr>
          </a:p>
        </p:txBody>
      </p:sp>
      <p:sp>
        <p:nvSpPr>
          <p:cNvPr id="180"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3200" spc="-1" strike="noStrike">
              <a:latin typeface="Arial"/>
            </a:endParaRPr>
          </a:p>
        </p:txBody>
      </p:sp>
      <p:sp>
        <p:nvSpPr>
          <p:cNvPr id="181"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3200" spc="-1" strike="noStrike">
              <a:latin typeface="Arial"/>
            </a:endParaRPr>
          </a:p>
        </p:txBody>
      </p:sp>
      <p:sp>
        <p:nvSpPr>
          <p:cNvPr id="182"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92"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94"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96"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197"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9"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01"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202"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
        <p:nvSpPr>
          <p:cNvPr id="203"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05"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206"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207"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09"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210"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211"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13"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3200" spc="-1" strike="noStrike">
              <a:latin typeface="Arial"/>
            </a:endParaRPr>
          </a:p>
        </p:txBody>
      </p:sp>
      <p:sp>
        <p:nvSpPr>
          <p:cNvPr id="214"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16"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217"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218"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
        <p:nvSpPr>
          <p:cNvPr id="219"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21"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3200" spc="-1" strike="noStrike">
              <a:latin typeface="Arial"/>
            </a:endParaRPr>
          </a:p>
        </p:txBody>
      </p:sp>
      <p:sp>
        <p:nvSpPr>
          <p:cNvPr id="222"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3200" spc="-1" strike="noStrike">
              <a:latin typeface="Arial"/>
            </a:endParaRPr>
          </a:p>
        </p:txBody>
      </p:sp>
      <p:sp>
        <p:nvSpPr>
          <p:cNvPr id="223"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3200" spc="-1" strike="noStrike">
              <a:latin typeface="Arial"/>
            </a:endParaRPr>
          </a:p>
        </p:txBody>
      </p:sp>
      <p:sp>
        <p:nvSpPr>
          <p:cNvPr id="224"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3200" spc="-1" strike="noStrike">
              <a:latin typeface="Arial"/>
            </a:endParaRPr>
          </a:p>
        </p:txBody>
      </p:sp>
      <p:sp>
        <p:nvSpPr>
          <p:cNvPr id="225"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3200" spc="-1" strike="noStrike">
              <a:latin typeface="Arial"/>
            </a:endParaRPr>
          </a:p>
        </p:txBody>
      </p:sp>
      <p:sp>
        <p:nvSpPr>
          <p:cNvPr id="226"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36"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38"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40"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241"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3"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45"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246"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
        <p:nvSpPr>
          <p:cNvPr id="247"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49"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250"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251"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53"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255"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4"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25"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
        <p:nvSpPr>
          <p:cNvPr id="26"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57"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3200" spc="-1" strike="noStrike">
              <a:latin typeface="Arial"/>
            </a:endParaRPr>
          </a:p>
        </p:txBody>
      </p:sp>
      <p:sp>
        <p:nvSpPr>
          <p:cNvPr id="258"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60"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261"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262"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
        <p:nvSpPr>
          <p:cNvPr id="263"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65"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3200" spc="-1" strike="noStrike">
              <a:latin typeface="Arial"/>
            </a:endParaRPr>
          </a:p>
        </p:txBody>
      </p:sp>
      <p:sp>
        <p:nvSpPr>
          <p:cNvPr id="266"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3200" spc="-1" strike="noStrike">
              <a:latin typeface="Arial"/>
            </a:endParaRPr>
          </a:p>
        </p:txBody>
      </p:sp>
      <p:sp>
        <p:nvSpPr>
          <p:cNvPr id="267"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3200" spc="-1" strike="noStrike">
              <a:latin typeface="Arial"/>
            </a:endParaRPr>
          </a:p>
        </p:txBody>
      </p:sp>
      <p:sp>
        <p:nvSpPr>
          <p:cNvPr id="268"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3200" spc="-1" strike="noStrike">
              <a:latin typeface="Arial"/>
            </a:endParaRPr>
          </a:p>
        </p:txBody>
      </p:sp>
      <p:sp>
        <p:nvSpPr>
          <p:cNvPr id="269"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3200" spc="-1" strike="noStrike">
              <a:latin typeface="Arial"/>
            </a:endParaRPr>
          </a:p>
        </p:txBody>
      </p:sp>
      <p:sp>
        <p:nvSpPr>
          <p:cNvPr id="270"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8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83"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85"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286"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8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8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90"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291"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
        <p:nvSpPr>
          <p:cNvPr id="292"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8"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29"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30"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94"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295"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296"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98"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299"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300"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02"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3200" spc="-1" strike="noStrike">
              <a:latin typeface="Arial"/>
            </a:endParaRPr>
          </a:p>
        </p:txBody>
      </p:sp>
      <p:sp>
        <p:nvSpPr>
          <p:cNvPr id="303"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05"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306"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307"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
        <p:nvSpPr>
          <p:cNvPr id="308"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0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10"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3200" spc="-1" strike="noStrike">
              <a:latin typeface="Arial"/>
            </a:endParaRPr>
          </a:p>
        </p:txBody>
      </p:sp>
      <p:sp>
        <p:nvSpPr>
          <p:cNvPr id="311"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3200" spc="-1" strike="noStrike">
              <a:latin typeface="Arial"/>
            </a:endParaRPr>
          </a:p>
        </p:txBody>
      </p:sp>
      <p:sp>
        <p:nvSpPr>
          <p:cNvPr id="312"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3200" spc="-1" strike="noStrike">
              <a:latin typeface="Arial"/>
            </a:endParaRPr>
          </a:p>
        </p:txBody>
      </p:sp>
      <p:sp>
        <p:nvSpPr>
          <p:cNvPr id="313"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3200" spc="-1" strike="noStrike">
              <a:latin typeface="Arial"/>
            </a:endParaRPr>
          </a:p>
        </p:txBody>
      </p:sp>
      <p:sp>
        <p:nvSpPr>
          <p:cNvPr id="314"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3200" spc="-1" strike="noStrike">
              <a:latin typeface="Arial"/>
            </a:endParaRPr>
          </a:p>
        </p:txBody>
      </p:sp>
      <p:sp>
        <p:nvSpPr>
          <p:cNvPr id="315"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2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25"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27"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29"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330"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3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2"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33"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34"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2"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34"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335"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
        <p:nvSpPr>
          <p:cNvPr id="336"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38"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339"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340"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42"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343"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344"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46"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3200" spc="-1" strike="noStrike">
              <a:latin typeface="Arial"/>
            </a:endParaRPr>
          </a:p>
        </p:txBody>
      </p:sp>
      <p:sp>
        <p:nvSpPr>
          <p:cNvPr id="347"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49"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350"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351"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
        <p:nvSpPr>
          <p:cNvPr id="352"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54"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3200" spc="-1" strike="noStrike">
              <a:latin typeface="Arial"/>
            </a:endParaRPr>
          </a:p>
        </p:txBody>
      </p:sp>
      <p:sp>
        <p:nvSpPr>
          <p:cNvPr id="355"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3200" spc="-1" strike="noStrike">
              <a:latin typeface="Arial"/>
            </a:endParaRPr>
          </a:p>
        </p:txBody>
      </p:sp>
      <p:sp>
        <p:nvSpPr>
          <p:cNvPr id="356"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3200" spc="-1" strike="noStrike">
              <a:latin typeface="Arial"/>
            </a:endParaRPr>
          </a:p>
        </p:txBody>
      </p:sp>
      <p:sp>
        <p:nvSpPr>
          <p:cNvPr id="357"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3200" spc="-1" strike="noStrike">
              <a:latin typeface="Arial"/>
            </a:endParaRPr>
          </a:p>
        </p:txBody>
      </p:sp>
      <p:sp>
        <p:nvSpPr>
          <p:cNvPr id="358"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3200" spc="-1" strike="noStrike">
              <a:latin typeface="Arial"/>
            </a:endParaRPr>
          </a:p>
        </p:txBody>
      </p:sp>
      <p:sp>
        <p:nvSpPr>
          <p:cNvPr id="359"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6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64"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66"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0.png"/><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9" Type="http://schemas.openxmlformats.org/officeDocument/2006/relationships/slideLayout" Target="../slideLayouts/slideLayout115.xml"/><Relationship Id="rId10" Type="http://schemas.openxmlformats.org/officeDocument/2006/relationships/slideLayout" Target="../slideLayouts/slideLayout116.xml"/><Relationship Id="rId11" Type="http://schemas.openxmlformats.org/officeDocument/2006/relationships/slideLayout" Target="../slideLayouts/slideLayout117.xml"/><Relationship Id="rId12" Type="http://schemas.openxmlformats.org/officeDocument/2006/relationships/slideLayout" Target="../slideLayouts/slideLayout118.xml"/><Relationship Id="rId13" Type="http://schemas.openxmlformats.org/officeDocument/2006/relationships/slideLayout" Target="../slideLayouts/slideLayout119.xml"/><Relationship Id="rId14" Type="http://schemas.openxmlformats.org/officeDocument/2006/relationships/slideLayout" Target="../slideLayouts/slideLayout120.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5.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6.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7.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8.png"/><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9.png"/><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 Id="rId11" Type="http://schemas.openxmlformats.org/officeDocument/2006/relationships/slideLayout" Target="../slideLayouts/slideLayout105.xml"/><Relationship Id="rId12" Type="http://schemas.openxmlformats.org/officeDocument/2006/relationships/slideLayout" Target="../slideLayouts/slideLayout106.xml"/><Relationship Id="rId13" Type="http://schemas.openxmlformats.org/officeDocument/2006/relationships/slideLayout" Target="../slideLayouts/slideLayout107.xml"/><Relationship Id="rId14"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CustomShape 1"/>
          <p:cNvSpPr/>
          <p:nvPr/>
        </p:nvSpPr>
        <p:spPr>
          <a:xfrm>
            <a:off x="457200" y="0"/>
            <a:ext cx="1116000" cy="5322600"/>
          </a:xfrm>
          <a:custGeom>
            <a:avLst/>
            <a:gdLst/>
            <a:ahLst/>
            <a:rect l="l" t="t" r="r" b="b"/>
            <a:pathLst>
              <a:path w="707" h="3357">
                <a:moveTo>
                  <a:pt x="0" y="3330"/>
                </a:moveTo>
                <a:lnTo>
                  <a:pt x="156" y="3357"/>
                </a:lnTo>
                <a:lnTo>
                  <a:pt x="707" y="0"/>
                </a:lnTo>
                <a:lnTo>
                  <a:pt x="547" y="0"/>
                </a:lnTo>
                <a:lnTo>
                  <a:pt x="0" y="3330"/>
                </a:lnTo>
                <a:close/>
              </a:path>
            </a:pathLst>
          </a:custGeom>
          <a:solidFill>
            <a:schemeClr val="accent1"/>
          </a:solidFill>
          <a:ln w="0">
            <a:noFill/>
          </a:ln>
        </p:spPr>
        <p:style>
          <a:lnRef idx="0"/>
          <a:fillRef idx="0"/>
          <a:effectRef idx="0"/>
          <a:fontRef idx="minor"/>
        </p:style>
      </p:sp>
      <p:sp>
        <p:nvSpPr>
          <p:cNvPr id="1" name="CustomShape 2"/>
          <p:cNvSpPr/>
          <p:nvPr/>
        </p:nvSpPr>
        <p:spPr>
          <a:xfrm>
            <a:off x="150840" y="0"/>
            <a:ext cx="1110960" cy="5270400"/>
          </a:xfrm>
          <a:custGeom>
            <a:avLst/>
            <a:gdLst/>
            <a:ahLst/>
            <a:rect l="l" t="t" r="r" b="b"/>
            <a:pathLst>
              <a:path w="704" h="3324">
                <a:moveTo>
                  <a:pt x="704" y="0"/>
                </a:moveTo>
                <a:lnTo>
                  <a:pt x="545" y="0"/>
                </a:lnTo>
                <a:lnTo>
                  <a:pt x="0" y="3300"/>
                </a:lnTo>
                <a:lnTo>
                  <a:pt x="157" y="3324"/>
                </a:lnTo>
                <a:lnTo>
                  <a:pt x="704" y="0"/>
                </a:lnTo>
                <a:close/>
              </a:path>
            </a:pathLst>
          </a:custGeom>
          <a:solidFill>
            <a:srgbClr val="595959"/>
          </a:solidFill>
          <a:ln w="0">
            <a:noFill/>
          </a:ln>
        </p:spPr>
        <p:style>
          <a:lnRef idx="0"/>
          <a:fillRef idx="0"/>
          <a:effectRef idx="0"/>
          <a:fontRef idx="minor"/>
        </p:style>
      </p:sp>
      <p:sp>
        <p:nvSpPr>
          <p:cNvPr id="2" name="CustomShape 3"/>
          <p:cNvSpPr/>
          <p:nvPr/>
        </p:nvSpPr>
        <p:spPr>
          <a:xfrm>
            <a:off x="150840" y="5238720"/>
            <a:ext cx="1222200" cy="1612800"/>
          </a:xfrm>
          <a:custGeom>
            <a:avLst/>
            <a:gdLst/>
            <a:ahLst/>
            <a:rect l="l" t="t" r="r" b="b"/>
            <a:pathLst>
              <a:path w="774" h="1020">
                <a:moveTo>
                  <a:pt x="0" y="0"/>
                </a:moveTo>
                <a:lnTo>
                  <a:pt x="740" y="1020"/>
                </a:lnTo>
                <a:lnTo>
                  <a:pt x="774" y="1020"/>
                </a:lnTo>
                <a:lnTo>
                  <a:pt x="0" y="0"/>
                </a:lnTo>
                <a:close/>
              </a:path>
            </a:pathLst>
          </a:custGeom>
          <a:solidFill>
            <a:srgbClr val="262626"/>
          </a:solidFill>
          <a:ln w="0">
            <a:noFill/>
          </a:ln>
        </p:spPr>
        <p:style>
          <a:lnRef idx="0"/>
          <a:fillRef idx="0"/>
          <a:effectRef idx="0"/>
          <a:fontRef idx="minor"/>
        </p:style>
      </p:sp>
      <p:sp>
        <p:nvSpPr>
          <p:cNvPr id="3" name="CustomShape 4"/>
          <p:cNvSpPr/>
          <p:nvPr/>
        </p:nvSpPr>
        <p:spPr>
          <a:xfrm>
            <a:off x="457200" y="5291280"/>
            <a:ext cx="1488960" cy="1560240"/>
          </a:xfrm>
          <a:custGeom>
            <a:avLst/>
            <a:gdLst/>
            <a:ahLst/>
            <a:rect l="l" t="t" r="r" b="b"/>
            <a:pathLst>
              <a:path w="942" h="987">
                <a:moveTo>
                  <a:pt x="0" y="0"/>
                </a:moveTo>
                <a:lnTo>
                  <a:pt x="909" y="987"/>
                </a:lnTo>
                <a:lnTo>
                  <a:pt x="942" y="987"/>
                </a:lnTo>
                <a:lnTo>
                  <a:pt x="0" y="0"/>
                </a:lnTo>
                <a:close/>
              </a:path>
            </a:pathLst>
          </a:custGeom>
          <a:solidFill>
            <a:srgbClr val="244061"/>
          </a:solidFill>
          <a:ln w="0">
            <a:noFill/>
          </a:ln>
        </p:spPr>
        <p:style>
          <a:lnRef idx="0"/>
          <a:fillRef idx="0"/>
          <a:effectRef idx="0"/>
          <a:fontRef idx="minor"/>
        </p:style>
      </p:sp>
      <p:sp>
        <p:nvSpPr>
          <p:cNvPr id="4" name="CustomShape 5"/>
          <p:cNvSpPr/>
          <p:nvPr/>
        </p:nvSpPr>
        <p:spPr>
          <a:xfrm>
            <a:off x="457200" y="5286240"/>
            <a:ext cx="2124000" cy="1565280"/>
          </a:xfrm>
          <a:custGeom>
            <a:avLst/>
            <a:gdLst/>
            <a:ahLst/>
            <a:rect l="l" t="t" r="r" b="b"/>
            <a:pathLst>
              <a:path w="1342" h="990">
                <a:moveTo>
                  <a:pt x="0" y="3"/>
                </a:moveTo>
                <a:lnTo>
                  <a:pt x="942" y="990"/>
                </a:lnTo>
                <a:lnTo>
                  <a:pt x="1342" y="990"/>
                </a:lnTo>
                <a:lnTo>
                  <a:pt x="156" y="27"/>
                </a:lnTo>
                <a:lnTo>
                  <a:pt x="0" y="0"/>
                </a:lnTo>
                <a:lnTo>
                  <a:pt x="0" y="3"/>
                </a:lnTo>
                <a:close/>
              </a:path>
            </a:pathLst>
          </a:custGeom>
          <a:solidFill>
            <a:srgbClr val="366092"/>
          </a:solidFill>
          <a:ln w="0">
            <a:noFill/>
          </a:ln>
        </p:spPr>
        <p:style>
          <a:lnRef idx="0"/>
          <a:fillRef idx="0"/>
          <a:effectRef idx="0"/>
          <a:fontRef idx="minor"/>
        </p:style>
      </p:sp>
      <p:sp>
        <p:nvSpPr>
          <p:cNvPr id="5" name="CustomShape 6"/>
          <p:cNvSpPr/>
          <p:nvPr/>
        </p:nvSpPr>
        <p:spPr>
          <a:xfrm>
            <a:off x="150840" y="5238720"/>
            <a:ext cx="1689120" cy="1612800"/>
          </a:xfrm>
          <a:custGeom>
            <a:avLst/>
            <a:gdLst/>
            <a:ah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w="0">
            <a:noFill/>
          </a:ln>
        </p:spPr>
        <p:style>
          <a:lnRef idx="0"/>
          <a:fillRef idx="0"/>
          <a:effectRef idx="0"/>
          <a:fontRef idx="minor"/>
        </p:style>
      </p:sp>
      <p:sp>
        <p:nvSpPr>
          <p:cNvPr id="6" name="CustomShape 7"/>
          <p:cNvSpPr/>
          <p:nvPr/>
        </p:nvSpPr>
        <p:spPr>
          <a:xfrm>
            <a:off x="984240" y="-4680"/>
            <a:ext cx="1057320" cy="2776320"/>
          </a:xfrm>
          <a:custGeom>
            <a:avLst/>
            <a:gdLst/>
            <a:ahLst/>
            <a:rect l="l" t="t" r="r" b="b"/>
            <a:pathLst>
              <a:path w="670" h="1753">
                <a:moveTo>
                  <a:pt x="0" y="1696"/>
                </a:moveTo>
                <a:lnTo>
                  <a:pt x="225" y="1753"/>
                </a:lnTo>
                <a:lnTo>
                  <a:pt x="670" y="0"/>
                </a:lnTo>
                <a:lnTo>
                  <a:pt x="430" y="0"/>
                </a:lnTo>
                <a:lnTo>
                  <a:pt x="0" y="1696"/>
                </a:lnTo>
                <a:close/>
              </a:path>
            </a:pathLst>
          </a:custGeom>
          <a:solidFill>
            <a:schemeClr val="accent1"/>
          </a:solidFill>
          <a:ln w="0">
            <a:noFill/>
          </a:ln>
        </p:spPr>
        <p:style>
          <a:lnRef idx="0"/>
          <a:fillRef idx="0"/>
          <a:effectRef idx="0"/>
          <a:fontRef idx="minor"/>
        </p:style>
      </p:sp>
      <p:sp>
        <p:nvSpPr>
          <p:cNvPr id="7" name="CustomShape 8"/>
          <p:cNvSpPr/>
          <p:nvPr/>
        </p:nvSpPr>
        <p:spPr>
          <a:xfrm>
            <a:off x="546120" y="-4680"/>
            <a:ext cx="1028520" cy="2666880"/>
          </a:xfrm>
          <a:custGeom>
            <a:avLst/>
            <a:gdLst/>
            <a:ahLst/>
            <a:rect l="l" t="t" r="r" b="b"/>
            <a:pathLst>
              <a:path w="652" h="1684">
                <a:moveTo>
                  <a:pt x="225" y="1684"/>
                </a:moveTo>
                <a:lnTo>
                  <a:pt x="652" y="0"/>
                </a:lnTo>
                <a:lnTo>
                  <a:pt x="411" y="0"/>
                </a:lnTo>
                <a:lnTo>
                  <a:pt x="0" y="1627"/>
                </a:lnTo>
                <a:lnTo>
                  <a:pt x="219" y="1681"/>
                </a:lnTo>
                <a:lnTo>
                  <a:pt x="225" y="1684"/>
                </a:lnTo>
                <a:close/>
              </a:path>
            </a:pathLst>
          </a:custGeom>
          <a:solidFill>
            <a:srgbClr val="595959"/>
          </a:solidFill>
          <a:ln w="0">
            <a:noFill/>
          </a:ln>
        </p:spPr>
        <p:style>
          <a:lnRef idx="0"/>
          <a:fillRef idx="0"/>
          <a:effectRef idx="0"/>
          <a:fontRef idx="minor"/>
        </p:style>
      </p:sp>
      <p:sp>
        <p:nvSpPr>
          <p:cNvPr id="8" name="CustomShape 9"/>
          <p:cNvSpPr/>
          <p:nvPr/>
        </p:nvSpPr>
        <p:spPr>
          <a:xfrm>
            <a:off x="546120" y="2583000"/>
            <a:ext cx="2687400" cy="4268520"/>
          </a:xfrm>
          <a:custGeom>
            <a:avLst/>
            <a:gdLst/>
            <a:ahLst/>
            <a:rect l="l" t="t" r="r" b="b"/>
            <a:pathLst>
              <a:path w="1697" h="2693">
                <a:moveTo>
                  <a:pt x="0" y="0"/>
                </a:moveTo>
                <a:lnTo>
                  <a:pt x="1622" y="2693"/>
                </a:lnTo>
                <a:lnTo>
                  <a:pt x="1697" y="2693"/>
                </a:lnTo>
                <a:lnTo>
                  <a:pt x="0" y="0"/>
                </a:lnTo>
                <a:close/>
              </a:path>
            </a:pathLst>
          </a:custGeom>
          <a:solidFill>
            <a:srgbClr val="262626"/>
          </a:solidFill>
          <a:ln w="0">
            <a:noFill/>
          </a:ln>
        </p:spPr>
        <p:style>
          <a:lnRef idx="0"/>
          <a:fillRef idx="0"/>
          <a:effectRef idx="0"/>
          <a:fontRef idx="minor"/>
        </p:style>
      </p:sp>
      <p:sp>
        <p:nvSpPr>
          <p:cNvPr id="9" name="CustomShape 10"/>
          <p:cNvSpPr/>
          <p:nvPr/>
        </p:nvSpPr>
        <p:spPr>
          <a:xfrm>
            <a:off x="988920" y="2692440"/>
            <a:ext cx="3325680" cy="4159080"/>
          </a:xfrm>
          <a:custGeom>
            <a:avLst/>
            <a:gdLst/>
            <a:ahLst/>
            <a:rect l="l" t="t" r="r" b="b"/>
            <a:pathLst>
              <a:path w="2099" h="2624">
                <a:moveTo>
                  <a:pt x="2099" y="2624"/>
                </a:moveTo>
                <a:lnTo>
                  <a:pt x="0" y="0"/>
                </a:lnTo>
                <a:lnTo>
                  <a:pt x="2021" y="2624"/>
                </a:lnTo>
                <a:lnTo>
                  <a:pt x="2099" y="2624"/>
                </a:lnTo>
                <a:close/>
              </a:path>
            </a:pathLst>
          </a:custGeom>
          <a:solidFill>
            <a:srgbClr val="244061"/>
          </a:solidFill>
          <a:ln w="0">
            <a:noFill/>
          </a:ln>
        </p:spPr>
        <p:style>
          <a:lnRef idx="0"/>
          <a:fillRef idx="0"/>
          <a:effectRef idx="0"/>
          <a:fontRef idx="minor"/>
        </p:style>
      </p:sp>
      <p:sp>
        <p:nvSpPr>
          <p:cNvPr id="10" name="CustomShape 11"/>
          <p:cNvSpPr/>
          <p:nvPr/>
        </p:nvSpPr>
        <p:spPr>
          <a:xfrm>
            <a:off x="984240" y="2687760"/>
            <a:ext cx="4570200" cy="4163760"/>
          </a:xfrm>
          <a:custGeom>
            <a:avLst/>
            <a:gdLst/>
            <a:ahLst/>
            <a:rect l="l" t="t" r="r" b="b"/>
            <a:pathLst>
              <a:path w="2883" h="2627">
                <a:moveTo>
                  <a:pt x="0" y="0"/>
                </a:moveTo>
                <a:lnTo>
                  <a:pt x="3" y="3"/>
                </a:lnTo>
                <a:lnTo>
                  <a:pt x="2102" y="2627"/>
                </a:lnTo>
                <a:lnTo>
                  <a:pt x="2883" y="2627"/>
                </a:lnTo>
                <a:lnTo>
                  <a:pt x="225" y="57"/>
                </a:lnTo>
                <a:lnTo>
                  <a:pt x="0" y="0"/>
                </a:lnTo>
                <a:close/>
              </a:path>
            </a:pathLst>
          </a:custGeom>
          <a:solidFill>
            <a:srgbClr val="366092"/>
          </a:solidFill>
          <a:ln w="0">
            <a:noFill/>
          </a:ln>
        </p:spPr>
        <p:style>
          <a:lnRef idx="0"/>
          <a:fillRef idx="0"/>
          <a:effectRef idx="0"/>
          <a:fontRef idx="minor"/>
        </p:style>
      </p:sp>
      <p:sp>
        <p:nvSpPr>
          <p:cNvPr id="11" name="CustomShape 12"/>
          <p:cNvSpPr/>
          <p:nvPr/>
        </p:nvSpPr>
        <p:spPr>
          <a:xfrm>
            <a:off x="546120" y="2577960"/>
            <a:ext cx="3578040" cy="4273560"/>
          </a:xfrm>
          <a:custGeom>
            <a:avLst/>
            <a:gdLst/>
            <a:ahLst/>
            <a:rect l="l" t="t"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w="0">
            <a:noFill/>
          </a:ln>
        </p:spPr>
        <p:style>
          <a:lnRef idx="0"/>
          <a:fillRef idx="0"/>
          <a:effectRef idx="0"/>
          <a:fontRef idx="minor"/>
        </p:style>
      </p:sp>
      <p:sp>
        <p:nvSpPr>
          <p:cNvPr id="12" name="PlaceHolder 13"/>
          <p:cNvSpPr>
            <a:spLocks noGrp="1"/>
          </p:cNvSpPr>
          <p:nvPr>
            <p:ph type="title"/>
          </p:nvPr>
        </p:nvSpPr>
        <p:spPr>
          <a:xfrm>
            <a:off x="609480" y="273600"/>
            <a:ext cx="10972440" cy="114480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13" name="PlaceHolder 14"/>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99" name="CustomShape 1"/>
          <p:cNvSpPr/>
          <p:nvPr/>
        </p:nvSpPr>
        <p:spPr>
          <a:xfrm>
            <a:off x="457200" y="0"/>
            <a:ext cx="1116360" cy="5322960"/>
          </a:xfrm>
          <a:custGeom>
            <a:avLst/>
            <a:gdLst/>
            <a:ahLst/>
            <a:rect l="l" t="t" r="r" b="b"/>
            <a:pathLst>
              <a:path w="707" h="3357">
                <a:moveTo>
                  <a:pt x="0" y="3330"/>
                </a:moveTo>
                <a:lnTo>
                  <a:pt x="156" y="3357"/>
                </a:lnTo>
                <a:lnTo>
                  <a:pt x="707" y="0"/>
                </a:lnTo>
                <a:lnTo>
                  <a:pt x="547" y="0"/>
                </a:lnTo>
                <a:lnTo>
                  <a:pt x="0" y="3330"/>
                </a:lnTo>
                <a:close/>
              </a:path>
            </a:pathLst>
          </a:custGeom>
          <a:solidFill>
            <a:schemeClr val="accent1"/>
          </a:solidFill>
          <a:ln w="0">
            <a:noFill/>
          </a:ln>
        </p:spPr>
        <p:style>
          <a:lnRef idx="0"/>
          <a:fillRef idx="0"/>
          <a:effectRef idx="0"/>
          <a:fontRef idx="minor"/>
        </p:style>
      </p:sp>
      <p:sp>
        <p:nvSpPr>
          <p:cNvPr id="400" name="CustomShape 2"/>
          <p:cNvSpPr/>
          <p:nvPr/>
        </p:nvSpPr>
        <p:spPr>
          <a:xfrm>
            <a:off x="150840" y="0"/>
            <a:ext cx="1111320" cy="5270760"/>
          </a:xfrm>
          <a:custGeom>
            <a:avLst/>
            <a:gdLst/>
            <a:ahLst/>
            <a:rect l="l" t="t" r="r" b="b"/>
            <a:pathLst>
              <a:path w="704" h="3324">
                <a:moveTo>
                  <a:pt x="704" y="0"/>
                </a:moveTo>
                <a:lnTo>
                  <a:pt x="545" y="0"/>
                </a:lnTo>
                <a:lnTo>
                  <a:pt x="0" y="3300"/>
                </a:lnTo>
                <a:lnTo>
                  <a:pt x="157" y="3324"/>
                </a:lnTo>
                <a:lnTo>
                  <a:pt x="704" y="0"/>
                </a:lnTo>
                <a:close/>
              </a:path>
            </a:pathLst>
          </a:custGeom>
          <a:solidFill>
            <a:srgbClr val="595959"/>
          </a:solidFill>
          <a:ln w="0">
            <a:noFill/>
          </a:ln>
        </p:spPr>
        <p:style>
          <a:lnRef idx="0"/>
          <a:fillRef idx="0"/>
          <a:effectRef idx="0"/>
          <a:fontRef idx="minor"/>
        </p:style>
      </p:sp>
      <p:sp>
        <p:nvSpPr>
          <p:cNvPr id="401" name="CustomShape 3"/>
          <p:cNvSpPr/>
          <p:nvPr/>
        </p:nvSpPr>
        <p:spPr>
          <a:xfrm>
            <a:off x="150840" y="5238720"/>
            <a:ext cx="1222560" cy="1613160"/>
          </a:xfrm>
          <a:custGeom>
            <a:avLst/>
            <a:gdLst/>
            <a:ahLst/>
            <a:rect l="l" t="t" r="r" b="b"/>
            <a:pathLst>
              <a:path w="774" h="1020">
                <a:moveTo>
                  <a:pt x="0" y="0"/>
                </a:moveTo>
                <a:lnTo>
                  <a:pt x="740" y="1020"/>
                </a:lnTo>
                <a:lnTo>
                  <a:pt x="774" y="1020"/>
                </a:lnTo>
                <a:lnTo>
                  <a:pt x="0" y="0"/>
                </a:lnTo>
                <a:close/>
              </a:path>
            </a:pathLst>
          </a:custGeom>
          <a:solidFill>
            <a:srgbClr val="262626"/>
          </a:solidFill>
          <a:ln w="0">
            <a:noFill/>
          </a:ln>
        </p:spPr>
        <p:style>
          <a:lnRef idx="0"/>
          <a:fillRef idx="0"/>
          <a:effectRef idx="0"/>
          <a:fontRef idx="minor"/>
        </p:style>
      </p:sp>
      <p:sp>
        <p:nvSpPr>
          <p:cNvPr id="402" name="CustomShape 4"/>
          <p:cNvSpPr/>
          <p:nvPr/>
        </p:nvSpPr>
        <p:spPr>
          <a:xfrm>
            <a:off x="457200" y="5291280"/>
            <a:ext cx="1489320" cy="1560600"/>
          </a:xfrm>
          <a:custGeom>
            <a:avLst/>
            <a:gdLst/>
            <a:ahLst/>
            <a:rect l="l" t="t" r="r" b="b"/>
            <a:pathLst>
              <a:path w="942" h="987">
                <a:moveTo>
                  <a:pt x="0" y="0"/>
                </a:moveTo>
                <a:lnTo>
                  <a:pt x="909" y="987"/>
                </a:lnTo>
                <a:lnTo>
                  <a:pt x="942" y="987"/>
                </a:lnTo>
                <a:lnTo>
                  <a:pt x="0" y="0"/>
                </a:lnTo>
                <a:close/>
              </a:path>
            </a:pathLst>
          </a:custGeom>
          <a:solidFill>
            <a:srgbClr val="244061"/>
          </a:solidFill>
          <a:ln w="0">
            <a:noFill/>
          </a:ln>
        </p:spPr>
        <p:style>
          <a:lnRef idx="0"/>
          <a:fillRef idx="0"/>
          <a:effectRef idx="0"/>
          <a:fontRef idx="minor"/>
        </p:style>
      </p:sp>
      <p:sp>
        <p:nvSpPr>
          <p:cNvPr id="403" name="CustomShape 5"/>
          <p:cNvSpPr/>
          <p:nvPr/>
        </p:nvSpPr>
        <p:spPr>
          <a:xfrm>
            <a:off x="457200" y="5286240"/>
            <a:ext cx="2124360" cy="1565640"/>
          </a:xfrm>
          <a:custGeom>
            <a:avLst/>
            <a:gdLst/>
            <a:ahLst/>
            <a:rect l="l" t="t" r="r" b="b"/>
            <a:pathLst>
              <a:path w="1342" h="990">
                <a:moveTo>
                  <a:pt x="0" y="3"/>
                </a:moveTo>
                <a:lnTo>
                  <a:pt x="942" y="990"/>
                </a:lnTo>
                <a:lnTo>
                  <a:pt x="1342" y="990"/>
                </a:lnTo>
                <a:lnTo>
                  <a:pt x="156" y="27"/>
                </a:lnTo>
                <a:lnTo>
                  <a:pt x="0" y="0"/>
                </a:lnTo>
                <a:lnTo>
                  <a:pt x="0" y="3"/>
                </a:lnTo>
                <a:close/>
              </a:path>
            </a:pathLst>
          </a:custGeom>
          <a:solidFill>
            <a:srgbClr val="366092"/>
          </a:solidFill>
          <a:ln w="0">
            <a:noFill/>
          </a:ln>
        </p:spPr>
        <p:style>
          <a:lnRef idx="0"/>
          <a:fillRef idx="0"/>
          <a:effectRef idx="0"/>
          <a:fontRef idx="minor"/>
        </p:style>
      </p:sp>
      <p:sp>
        <p:nvSpPr>
          <p:cNvPr id="404" name="CustomShape 6"/>
          <p:cNvSpPr/>
          <p:nvPr/>
        </p:nvSpPr>
        <p:spPr>
          <a:xfrm>
            <a:off x="150840" y="5238720"/>
            <a:ext cx="1689480" cy="1613160"/>
          </a:xfrm>
          <a:custGeom>
            <a:avLst/>
            <a:gdLst/>
            <a:ah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w="0">
            <a:noFill/>
          </a:ln>
        </p:spPr>
        <p:style>
          <a:lnRef idx="0"/>
          <a:fillRef idx="0"/>
          <a:effectRef idx="0"/>
          <a:fontRef idx="minor"/>
        </p:style>
      </p:sp>
      <p:sp>
        <p:nvSpPr>
          <p:cNvPr id="405" name="PlaceHolder 7"/>
          <p:cNvSpPr>
            <a:spLocks noGrp="1"/>
          </p:cNvSpPr>
          <p:nvPr>
            <p:ph type="title"/>
          </p:nvPr>
        </p:nvSpPr>
        <p:spPr>
          <a:xfrm>
            <a:off x="609480" y="273600"/>
            <a:ext cx="10972440" cy="114480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406" name="PlaceHolder 8"/>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0" name="CustomShape 1"/>
          <p:cNvSpPr/>
          <p:nvPr/>
        </p:nvSpPr>
        <p:spPr>
          <a:xfrm>
            <a:off x="457200" y="0"/>
            <a:ext cx="1116000" cy="5322600"/>
          </a:xfrm>
          <a:custGeom>
            <a:avLst/>
            <a:gdLst/>
            <a:ahLst/>
            <a:rect l="l" t="t" r="r" b="b"/>
            <a:pathLst>
              <a:path w="707" h="3357">
                <a:moveTo>
                  <a:pt x="0" y="3330"/>
                </a:moveTo>
                <a:lnTo>
                  <a:pt x="156" y="3357"/>
                </a:lnTo>
                <a:lnTo>
                  <a:pt x="707" y="0"/>
                </a:lnTo>
                <a:lnTo>
                  <a:pt x="547" y="0"/>
                </a:lnTo>
                <a:lnTo>
                  <a:pt x="0" y="3330"/>
                </a:lnTo>
                <a:close/>
              </a:path>
            </a:pathLst>
          </a:custGeom>
          <a:solidFill>
            <a:schemeClr val="accent1"/>
          </a:solidFill>
          <a:ln w="0">
            <a:noFill/>
          </a:ln>
        </p:spPr>
        <p:style>
          <a:lnRef idx="0"/>
          <a:fillRef idx="0"/>
          <a:effectRef idx="0"/>
          <a:fontRef idx="minor"/>
        </p:style>
      </p:sp>
      <p:sp>
        <p:nvSpPr>
          <p:cNvPr id="51" name="CustomShape 2"/>
          <p:cNvSpPr/>
          <p:nvPr/>
        </p:nvSpPr>
        <p:spPr>
          <a:xfrm>
            <a:off x="150840" y="0"/>
            <a:ext cx="1110960" cy="5270400"/>
          </a:xfrm>
          <a:custGeom>
            <a:avLst/>
            <a:gdLst/>
            <a:ahLst/>
            <a:rect l="l" t="t" r="r" b="b"/>
            <a:pathLst>
              <a:path w="704" h="3324">
                <a:moveTo>
                  <a:pt x="704" y="0"/>
                </a:moveTo>
                <a:lnTo>
                  <a:pt x="545" y="0"/>
                </a:lnTo>
                <a:lnTo>
                  <a:pt x="0" y="3300"/>
                </a:lnTo>
                <a:lnTo>
                  <a:pt x="157" y="3324"/>
                </a:lnTo>
                <a:lnTo>
                  <a:pt x="704" y="0"/>
                </a:lnTo>
                <a:close/>
              </a:path>
            </a:pathLst>
          </a:custGeom>
          <a:solidFill>
            <a:srgbClr val="595959"/>
          </a:solidFill>
          <a:ln w="0">
            <a:noFill/>
          </a:ln>
        </p:spPr>
        <p:style>
          <a:lnRef idx="0"/>
          <a:fillRef idx="0"/>
          <a:effectRef idx="0"/>
          <a:fontRef idx="minor"/>
        </p:style>
      </p:sp>
      <p:sp>
        <p:nvSpPr>
          <p:cNvPr id="52" name="CustomShape 3"/>
          <p:cNvSpPr/>
          <p:nvPr/>
        </p:nvSpPr>
        <p:spPr>
          <a:xfrm>
            <a:off x="150840" y="5238720"/>
            <a:ext cx="1222200" cy="1612800"/>
          </a:xfrm>
          <a:custGeom>
            <a:avLst/>
            <a:gdLst/>
            <a:ahLst/>
            <a:rect l="l" t="t" r="r" b="b"/>
            <a:pathLst>
              <a:path w="774" h="1020">
                <a:moveTo>
                  <a:pt x="0" y="0"/>
                </a:moveTo>
                <a:lnTo>
                  <a:pt x="740" y="1020"/>
                </a:lnTo>
                <a:lnTo>
                  <a:pt x="774" y="1020"/>
                </a:lnTo>
                <a:lnTo>
                  <a:pt x="0" y="0"/>
                </a:lnTo>
                <a:close/>
              </a:path>
            </a:pathLst>
          </a:custGeom>
          <a:solidFill>
            <a:srgbClr val="262626"/>
          </a:solidFill>
          <a:ln w="0">
            <a:noFill/>
          </a:ln>
        </p:spPr>
        <p:style>
          <a:lnRef idx="0"/>
          <a:fillRef idx="0"/>
          <a:effectRef idx="0"/>
          <a:fontRef idx="minor"/>
        </p:style>
      </p:sp>
      <p:sp>
        <p:nvSpPr>
          <p:cNvPr id="53" name="CustomShape 4"/>
          <p:cNvSpPr/>
          <p:nvPr/>
        </p:nvSpPr>
        <p:spPr>
          <a:xfrm>
            <a:off x="457200" y="5291280"/>
            <a:ext cx="1488960" cy="1560240"/>
          </a:xfrm>
          <a:custGeom>
            <a:avLst/>
            <a:gdLst/>
            <a:ahLst/>
            <a:rect l="l" t="t" r="r" b="b"/>
            <a:pathLst>
              <a:path w="942" h="987">
                <a:moveTo>
                  <a:pt x="0" y="0"/>
                </a:moveTo>
                <a:lnTo>
                  <a:pt x="909" y="987"/>
                </a:lnTo>
                <a:lnTo>
                  <a:pt x="942" y="987"/>
                </a:lnTo>
                <a:lnTo>
                  <a:pt x="0" y="0"/>
                </a:lnTo>
                <a:close/>
              </a:path>
            </a:pathLst>
          </a:custGeom>
          <a:solidFill>
            <a:srgbClr val="244061"/>
          </a:solidFill>
          <a:ln w="0">
            <a:noFill/>
          </a:ln>
        </p:spPr>
        <p:style>
          <a:lnRef idx="0"/>
          <a:fillRef idx="0"/>
          <a:effectRef idx="0"/>
          <a:fontRef idx="minor"/>
        </p:style>
      </p:sp>
      <p:sp>
        <p:nvSpPr>
          <p:cNvPr id="54" name="CustomShape 5"/>
          <p:cNvSpPr/>
          <p:nvPr/>
        </p:nvSpPr>
        <p:spPr>
          <a:xfrm>
            <a:off x="457200" y="5286240"/>
            <a:ext cx="2124000" cy="1565280"/>
          </a:xfrm>
          <a:custGeom>
            <a:avLst/>
            <a:gdLst/>
            <a:ahLst/>
            <a:rect l="l" t="t" r="r" b="b"/>
            <a:pathLst>
              <a:path w="1342" h="990">
                <a:moveTo>
                  <a:pt x="0" y="3"/>
                </a:moveTo>
                <a:lnTo>
                  <a:pt x="942" y="990"/>
                </a:lnTo>
                <a:lnTo>
                  <a:pt x="1342" y="990"/>
                </a:lnTo>
                <a:lnTo>
                  <a:pt x="156" y="27"/>
                </a:lnTo>
                <a:lnTo>
                  <a:pt x="0" y="0"/>
                </a:lnTo>
                <a:lnTo>
                  <a:pt x="0" y="3"/>
                </a:lnTo>
                <a:close/>
              </a:path>
            </a:pathLst>
          </a:custGeom>
          <a:solidFill>
            <a:srgbClr val="366092"/>
          </a:solidFill>
          <a:ln w="0">
            <a:noFill/>
          </a:ln>
        </p:spPr>
        <p:style>
          <a:lnRef idx="0"/>
          <a:fillRef idx="0"/>
          <a:effectRef idx="0"/>
          <a:fontRef idx="minor"/>
        </p:style>
      </p:sp>
      <p:sp>
        <p:nvSpPr>
          <p:cNvPr id="55" name="CustomShape 6"/>
          <p:cNvSpPr/>
          <p:nvPr/>
        </p:nvSpPr>
        <p:spPr>
          <a:xfrm>
            <a:off x="150840" y="5238720"/>
            <a:ext cx="1689120" cy="1612800"/>
          </a:xfrm>
          <a:custGeom>
            <a:avLst/>
            <a:gdLst/>
            <a:ah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w="0">
            <a:noFill/>
          </a:ln>
        </p:spPr>
        <p:style>
          <a:lnRef idx="0"/>
          <a:fillRef idx="0"/>
          <a:effectRef idx="0"/>
          <a:fontRef idx="minor"/>
        </p:style>
      </p:sp>
      <p:sp>
        <p:nvSpPr>
          <p:cNvPr id="56" name="PlaceHolder 7"/>
          <p:cNvSpPr>
            <a:spLocks noGrp="1"/>
          </p:cNvSpPr>
          <p:nvPr>
            <p:ph type="title"/>
          </p:nvPr>
        </p:nvSpPr>
        <p:spPr>
          <a:xfrm>
            <a:off x="609480" y="273600"/>
            <a:ext cx="10972440" cy="114480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57" name="PlaceHolder 8"/>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94" name="CustomShape 1"/>
          <p:cNvSpPr/>
          <p:nvPr/>
        </p:nvSpPr>
        <p:spPr>
          <a:xfrm>
            <a:off x="457200" y="0"/>
            <a:ext cx="1116360" cy="5322960"/>
          </a:xfrm>
          <a:custGeom>
            <a:avLst/>
            <a:gdLst/>
            <a:ahLst/>
            <a:rect l="l" t="t" r="r" b="b"/>
            <a:pathLst>
              <a:path w="707" h="3357">
                <a:moveTo>
                  <a:pt x="0" y="3330"/>
                </a:moveTo>
                <a:lnTo>
                  <a:pt x="156" y="3357"/>
                </a:lnTo>
                <a:lnTo>
                  <a:pt x="707" y="0"/>
                </a:lnTo>
                <a:lnTo>
                  <a:pt x="547" y="0"/>
                </a:lnTo>
                <a:lnTo>
                  <a:pt x="0" y="3330"/>
                </a:lnTo>
                <a:close/>
              </a:path>
            </a:pathLst>
          </a:custGeom>
          <a:solidFill>
            <a:schemeClr val="accent1"/>
          </a:solidFill>
          <a:ln w="0">
            <a:noFill/>
          </a:ln>
        </p:spPr>
        <p:style>
          <a:lnRef idx="0"/>
          <a:fillRef idx="0"/>
          <a:effectRef idx="0"/>
          <a:fontRef idx="minor"/>
        </p:style>
      </p:sp>
      <p:sp>
        <p:nvSpPr>
          <p:cNvPr id="95" name="CustomShape 2"/>
          <p:cNvSpPr/>
          <p:nvPr/>
        </p:nvSpPr>
        <p:spPr>
          <a:xfrm>
            <a:off x="150840" y="0"/>
            <a:ext cx="1111320" cy="5270760"/>
          </a:xfrm>
          <a:custGeom>
            <a:avLst/>
            <a:gdLst/>
            <a:ahLst/>
            <a:rect l="l" t="t"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w="0">
            <a:noFill/>
          </a:ln>
        </p:spPr>
        <p:style>
          <a:lnRef idx="0"/>
          <a:fillRef idx="0"/>
          <a:effectRef idx="0"/>
          <a:fontRef idx="minor"/>
        </p:style>
      </p:sp>
      <p:sp>
        <p:nvSpPr>
          <p:cNvPr id="96" name="CustomShape 3"/>
          <p:cNvSpPr/>
          <p:nvPr/>
        </p:nvSpPr>
        <p:spPr>
          <a:xfrm>
            <a:off x="150840" y="5238720"/>
            <a:ext cx="1222560" cy="1613160"/>
          </a:xfrm>
          <a:custGeom>
            <a:avLst/>
            <a:gdLst/>
            <a:ahLst/>
            <a:rect l="l" t="t" r="r" b="b"/>
            <a:pathLst>
              <a:path w="774" h="1020">
                <a:moveTo>
                  <a:pt x="0" y="0"/>
                </a:moveTo>
                <a:lnTo>
                  <a:pt x="740" y="1020"/>
                </a:lnTo>
                <a:lnTo>
                  <a:pt x="774" y="1020"/>
                </a:lnTo>
                <a:lnTo>
                  <a:pt x="0" y="0"/>
                </a:lnTo>
                <a:close/>
              </a:path>
            </a:pathLst>
          </a:custGeom>
          <a:solidFill>
            <a:schemeClr val="tx1">
              <a:lumMod val="85000"/>
              <a:lumOff val="15000"/>
            </a:schemeClr>
          </a:solidFill>
          <a:ln w="0">
            <a:noFill/>
          </a:ln>
        </p:spPr>
        <p:style>
          <a:lnRef idx="0"/>
          <a:fillRef idx="0"/>
          <a:effectRef idx="0"/>
          <a:fontRef idx="minor"/>
        </p:style>
      </p:sp>
      <p:sp>
        <p:nvSpPr>
          <p:cNvPr id="97" name="CustomShape 4"/>
          <p:cNvSpPr/>
          <p:nvPr/>
        </p:nvSpPr>
        <p:spPr>
          <a:xfrm>
            <a:off x="457200" y="5291280"/>
            <a:ext cx="1489320" cy="1560600"/>
          </a:xfrm>
          <a:custGeom>
            <a:avLst/>
            <a:gdLst/>
            <a:ahLst/>
            <a:rect l="l" t="t" r="r" b="b"/>
            <a:pathLst>
              <a:path w="942" h="987">
                <a:moveTo>
                  <a:pt x="0" y="0"/>
                </a:moveTo>
                <a:lnTo>
                  <a:pt x="909" y="987"/>
                </a:lnTo>
                <a:lnTo>
                  <a:pt x="942" y="987"/>
                </a:lnTo>
                <a:lnTo>
                  <a:pt x="0" y="0"/>
                </a:lnTo>
                <a:close/>
              </a:path>
            </a:pathLst>
          </a:custGeom>
          <a:solidFill>
            <a:schemeClr val="accent1">
              <a:lumMod val="50000"/>
            </a:schemeClr>
          </a:solidFill>
          <a:ln w="0">
            <a:noFill/>
          </a:ln>
        </p:spPr>
        <p:style>
          <a:lnRef idx="0"/>
          <a:fillRef idx="0"/>
          <a:effectRef idx="0"/>
          <a:fontRef idx="minor"/>
        </p:style>
      </p:sp>
      <p:sp>
        <p:nvSpPr>
          <p:cNvPr id="98" name="CustomShape 5"/>
          <p:cNvSpPr/>
          <p:nvPr/>
        </p:nvSpPr>
        <p:spPr>
          <a:xfrm>
            <a:off x="457200" y="5286240"/>
            <a:ext cx="2124360" cy="1565640"/>
          </a:xfrm>
          <a:custGeom>
            <a:avLst/>
            <a:gdLst/>
            <a:ahLst/>
            <a:rect l="l" t="t"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w="0">
            <a:noFill/>
          </a:ln>
        </p:spPr>
        <p:style>
          <a:lnRef idx="0"/>
          <a:fillRef idx="0"/>
          <a:effectRef idx="0"/>
          <a:fontRef idx="minor"/>
        </p:style>
      </p:sp>
      <p:sp>
        <p:nvSpPr>
          <p:cNvPr id="99" name="CustomShape 6"/>
          <p:cNvSpPr/>
          <p:nvPr/>
        </p:nvSpPr>
        <p:spPr>
          <a:xfrm>
            <a:off x="150840" y="5238720"/>
            <a:ext cx="1689480" cy="1613160"/>
          </a:xfrm>
          <a:custGeom>
            <a:avLst/>
            <a:gdLst/>
            <a:ah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w="0">
            <a:noFill/>
          </a:ln>
        </p:spPr>
        <p:style>
          <a:lnRef idx="0"/>
          <a:fillRef idx="0"/>
          <a:effectRef idx="0"/>
          <a:fontRef idx="minor"/>
        </p:style>
      </p:sp>
      <p:sp>
        <p:nvSpPr>
          <p:cNvPr id="100" name="PlaceHolder 7"/>
          <p:cNvSpPr>
            <a:spLocks noGrp="1"/>
          </p:cNvSpPr>
          <p:nvPr>
            <p:ph type="title"/>
          </p:nvPr>
        </p:nvSpPr>
        <p:spPr>
          <a:xfrm>
            <a:off x="609480" y="273600"/>
            <a:ext cx="10972440" cy="114480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101" name="PlaceHolder 8"/>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38" name="CustomShape 1"/>
          <p:cNvSpPr/>
          <p:nvPr/>
        </p:nvSpPr>
        <p:spPr>
          <a:xfrm>
            <a:off x="457200" y="0"/>
            <a:ext cx="1116000" cy="5322600"/>
          </a:xfrm>
          <a:custGeom>
            <a:avLst/>
            <a:gdLst/>
            <a:ahLst/>
            <a:rect l="l" t="t" r="r" b="b"/>
            <a:pathLst>
              <a:path w="707" h="3357">
                <a:moveTo>
                  <a:pt x="0" y="3330"/>
                </a:moveTo>
                <a:lnTo>
                  <a:pt x="156" y="3357"/>
                </a:lnTo>
                <a:lnTo>
                  <a:pt x="707" y="0"/>
                </a:lnTo>
                <a:lnTo>
                  <a:pt x="547" y="0"/>
                </a:lnTo>
                <a:lnTo>
                  <a:pt x="0" y="3330"/>
                </a:lnTo>
                <a:close/>
              </a:path>
            </a:pathLst>
          </a:custGeom>
          <a:solidFill>
            <a:schemeClr val="accent1"/>
          </a:solidFill>
          <a:ln w="0">
            <a:noFill/>
          </a:ln>
        </p:spPr>
        <p:style>
          <a:lnRef idx="0"/>
          <a:fillRef idx="0"/>
          <a:effectRef idx="0"/>
          <a:fontRef idx="minor"/>
        </p:style>
      </p:sp>
      <p:sp>
        <p:nvSpPr>
          <p:cNvPr id="139" name="CustomShape 2"/>
          <p:cNvSpPr/>
          <p:nvPr/>
        </p:nvSpPr>
        <p:spPr>
          <a:xfrm>
            <a:off x="150840" y="0"/>
            <a:ext cx="1110960" cy="5270400"/>
          </a:xfrm>
          <a:custGeom>
            <a:avLst/>
            <a:gdLst/>
            <a:ahLst/>
            <a:rect l="l" t="t" r="r" b="b"/>
            <a:pathLst>
              <a:path w="704" h="3324">
                <a:moveTo>
                  <a:pt x="704" y="0"/>
                </a:moveTo>
                <a:lnTo>
                  <a:pt x="545" y="0"/>
                </a:lnTo>
                <a:lnTo>
                  <a:pt x="0" y="3300"/>
                </a:lnTo>
                <a:lnTo>
                  <a:pt x="157" y="3324"/>
                </a:lnTo>
                <a:lnTo>
                  <a:pt x="704" y="0"/>
                </a:lnTo>
                <a:close/>
              </a:path>
            </a:pathLst>
          </a:custGeom>
          <a:solidFill>
            <a:srgbClr val="595959"/>
          </a:solidFill>
          <a:ln w="0">
            <a:noFill/>
          </a:ln>
        </p:spPr>
        <p:style>
          <a:lnRef idx="0"/>
          <a:fillRef idx="0"/>
          <a:effectRef idx="0"/>
          <a:fontRef idx="minor"/>
        </p:style>
      </p:sp>
      <p:sp>
        <p:nvSpPr>
          <p:cNvPr id="140" name="CustomShape 3"/>
          <p:cNvSpPr/>
          <p:nvPr/>
        </p:nvSpPr>
        <p:spPr>
          <a:xfrm>
            <a:off x="150840" y="5238720"/>
            <a:ext cx="1222200" cy="1612800"/>
          </a:xfrm>
          <a:custGeom>
            <a:avLst/>
            <a:gdLst/>
            <a:ahLst/>
            <a:rect l="l" t="t" r="r" b="b"/>
            <a:pathLst>
              <a:path w="774" h="1020">
                <a:moveTo>
                  <a:pt x="0" y="0"/>
                </a:moveTo>
                <a:lnTo>
                  <a:pt x="740" y="1020"/>
                </a:lnTo>
                <a:lnTo>
                  <a:pt x="774" y="1020"/>
                </a:lnTo>
                <a:lnTo>
                  <a:pt x="0" y="0"/>
                </a:lnTo>
                <a:close/>
              </a:path>
            </a:pathLst>
          </a:custGeom>
          <a:solidFill>
            <a:srgbClr val="262626"/>
          </a:solidFill>
          <a:ln w="0">
            <a:noFill/>
          </a:ln>
        </p:spPr>
        <p:style>
          <a:lnRef idx="0"/>
          <a:fillRef idx="0"/>
          <a:effectRef idx="0"/>
          <a:fontRef idx="minor"/>
        </p:style>
      </p:sp>
      <p:sp>
        <p:nvSpPr>
          <p:cNvPr id="141" name="CustomShape 4"/>
          <p:cNvSpPr/>
          <p:nvPr/>
        </p:nvSpPr>
        <p:spPr>
          <a:xfrm>
            <a:off x="457200" y="5291280"/>
            <a:ext cx="1488960" cy="1560240"/>
          </a:xfrm>
          <a:custGeom>
            <a:avLst/>
            <a:gdLst/>
            <a:ahLst/>
            <a:rect l="l" t="t" r="r" b="b"/>
            <a:pathLst>
              <a:path w="942" h="987">
                <a:moveTo>
                  <a:pt x="0" y="0"/>
                </a:moveTo>
                <a:lnTo>
                  <a:pt x="909" y="987"/>
                </a:lnTo>
                <a:lnTo>
                  <a:pt x="942" y="987"/>
                </a:lnTo>
                <a:lnTo>
                  <a:pt x="0" y="0"/>
                </a:lnTo>
                <a:close/>
              </a:path>
            </a:pathLst>
          </a:custGeom>
          <a:solidFill>
            <a:srgbClr val="244061"/>
          </a:solidFill>
          <a:ln w="0">
            <a:noFill/>
          </a:ln>
        </p:spPr>
        <p:style>
          <a:lnRef idx="0"/>
          <a:fillRef idx="0"/>
          <a:effectRef idx="0"/>
          <a:fontRef idx="minor"/>
        </p:style>
      </p:sp>
      <p:sp>
        <p:nvSpPr>
          <p:cNvPr id="142" name="CustomShape 5"/>
          <p:cNvSpPr/>
          <p:nvPr/>
        </p:nvSpPr>
        <p:spPr>
          <a:xfrm>
            <a:off x="457200" y="5286240"/>
            <a:ext cx="2124000" cy="1565280"/>
          </a:xfrm>
          <a:custGeom>
            <a:avLst/>
            <a:gdLst/>
            <a:ahLst/>
            <a:rect l="l" t="t" r="r" b="b"/>
            <a:pathLst>
              <a:path w="1342" h="990">
                <a:moveTo>
                  <a:pt x="0" y="3"/>
                </a:moveTo>
                <a:lnTo>
                  <a:pt x="942" y="990"/>
                </a:lnTo>
                <a:lnTo>
                  <a:pt x="1342" y="990"/>
                </a:lnTo>
                <a:lnTo>
                  <a:pt x="156" y="27"/>
                </a:lnTo>
                <a:lnTo>
                  <a:pt x="0" y="0"/>
                </a:lnTo>
                <a:lnTo>
                  <a:pt x="0" y="3"/>
                </a:lnTo>
                <a:close/>
              </a:path>
            </a:pathLst>
          </a:custGeom>
          <a:solidFill>
            <a:srgbClr val="366092"/>
          </a:solidFill>
          <a:ln w="0">
            <a:noFill/>
          </a:ln>
        </p:spPr>
        <p:style>
          <a:lnRef idx="0"/>
          <a:fillRef idx="0"/>
          <a:effectRef idx="0"/>
          <a:fontRef idx="minor"/>
        </p:style>
      </p:sp>
      <p:sp>
        <p:nvSpPr>
          <p:cNvPr id="143" name="CustomShape 6"/>
          <p:cNvSpPr/>
          <p:nvPr/>
        </p:nvSpPr>
        <p:spPr>
          <a:xfrm>
            <a:off x="150840" y="5238720"/>
            <a:ext cx="1689120" cy="1612800"/>
          </a:xfrm>
          <a:custGeom>
            <a:avLst/>
            <a:gdLst/>
            <a:ah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w="0">
            <a:noFill/>
          </a:ln>
        </p:spPr>
        <p:style>
          <a:lnRef idx="0"/>
          <a:fillRef idx="0"/>
          <a:effectRef idx="0"/>
          <a:fontRef idx="minor"/>
        </p:style>
      </p:sp>
      <p:sp>
        <p:nvSpPr>
          <p:cNvPr id="144" name="PlaceHolder 7"/>
          <p:cNvSpPr>
            <a:spLocks noGrp="1"/>
          </p:cNvSpPr>
          <p:nvPr>
            <p:ph type="title"/>
          </p:nvPr>
        </p:nvSpPr>
        <p:spPr>
          <a:xfrm>
            <a:off x="609480" y="273600"/>
            <a:ext cx="10972080" cy="1144440"/>
          </a:xfrm>
          <a:prstGeom prst="rect">
            <a:avLst/>
          </a:prstGeom>
        </p:spPr>
        <p:txBody>
          <a:bodyPr lIns="0" rIns="0" tIns="0" bIns="0" anchor="ctr">
            <a:noAutofit/>
          </a:bodyPr>
          <a:p>
            <a:r>
              <a:rPr b="0" lang="it-IT" sz="1800" spc="-1" strike="noStrike">
                <a:latin typeface="Arial"/>
              </a:rPr>
              <a:t>Fai clic per modificare il formato del testo del titolo</a:t>
            </a:r>
            <a:endParaRPr b="0" lang="it-IT" sz="1800" spc="-1" strike="noStrike">
              <a:latin typeface="Arial"/>
            </a:endParaRPr>
          </a:p>
        </p:txBody>
      </p:sp>
      <p:sp>
        <p:nvSpPr>
          <p:cNvPr id="145" name="PlaceHolder 8"/>
          <p:cNvSpPr>
            <a:spLocks noGrp="1"/>
          </p:cNvSpPr>
          <p:nvPr>
            <p:ph type="body"/>
          </p:nvPr>
        </p:nvSpPr>
        <p:spPr>
          <a:xfrm>
            <a:off x="609480" y="1604520"/>
            <a:ext cx="535392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
        <p:nvSpPr>
          <p:cNvPr id="146" name="PlaceHolder 9"/>
          <p:cNvSpPr>
            <a:spLocks noGrp="1"/>
          </p:cNvSpPr>
          <p:nvPr>
            <p:ph type="body"/>
          </p:nvPr>
        </p:nvSpPr>
        <p:spPr>
          <a:xfrm>
            <a:off x="6231960" y="1604520"/>
            <a:ext cx="535392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83" name="CustomShape 1"/>
          <p:cNvSpPr/>
          <p:nvPr/>
        </p:nvSpPr>
        <p:spPr>
          <a:xfrm>
            <a:off x="457200" y="0"/>
            <a:ext cx="1116000" cy="5322600"/>
          </a:xfrm>
          <a:custGeom>
            <a:avLst/>
            <a:gdLst/>
            <a:ahLst/>
            <a:rect l="l" t="t" r="r" b="b"/>
            <a:pathLst>
              <a:path w="707" h="3357">
                <a:moveTo>
                  <a:pt x="0" y="3330"/>
                </a:moveTo>
                <a:lnTo>
                  <a:pt x="156" y="3357"/>
                </a:lnTo>
                <a:lnTo>
                  <a:pt x="707" y="0"/>
                </a:lnTo>
                <a:lnTo>
                  <a:pt x="547" y="0"/>
                </a:lnTo>
                <a:lnTo>
                  <a:pt x="0" y="3330"/>
                </a:lnTo>
                <a:close/>
              </a:path>
            </a:pathLst>
          </a:custGeom>
          <a:solidFill>
            <a:schemeClr val="accent1"/>
          </a:solidFill>
          <a:ln w="0">
            <a:noFill/>
          </a:ln>
        </p:spPr>
        <p:style>
          <a:lnRef idx="0"/>
          <a:fillRef idx="0"/>
          <a:effectRef idx="0"/>
          <a:fontRef idx="minor"/>
        </p:style>
      </p:sp>
      <p:sp>
        <p:nvSpPr>
          <p:cNvPr id="184" name="CustomShape 2"/>
          <p:cNvSpPr/>
          <p:nvPr/>
        </p:nvSpPr>
        <p:spPr>
          <a:xfrm>
            <a:off x="150840" y="0"/>
            <a:ext cx="1110960" cy="5270400"/>
          </a:xfrm>
          <a:custGeom>
            <a:avLst/>
            <a:gdLst/>
            <a:ahLst/>
            <a:rect l="l" t="t" r="r" b="b"/>
            <a:pathLst>
              <a:path w="704" h="3324">
                <a:moveTo>
                  <a:pt x="704" y="0"/>
                </a:moveTo>
                <a:lnTo>
                  <a:pt x="545" y="0"/>
                </a:lnTo>
                <a:lnTo>
                  <a:pt x="0" y="3300"/>
                </a:lnTo>
                <a:lnTo>
                  <a:pt x="157" y="3324"/>
                </a:lnTo>
                <a:lnTo>
                  <a:pt x="704" y="0"/>
                </a:lnTo>
                <a:close/>
              </a:path>
            </a:pathLst>
          </a:custGeom>
          <a:solidFill>
            <a:srgbClr val="595959"/>
          </a:solidFill>
          <a:ln w="0">
            <a:noFill/>
          </a:ln>
        </p:spPr>
        <p:style>
          <a:lnRef idx="0"/>
          <a:fillRef idx="0"/>
          <a:effectRef idx="0"/>
          <a:fontRef idx="minor"/>
        </p:style>
      </p:sp>
      <p:sp>
        <p:nvSpPr>
          <p:cNvPr id="185" name="CustomShape 3"/>
          <p:cNvSpPr/>
          <p:nvPr/>
        </p:nvSpPr>
        <p:spPr>
          <a:xfrm>
            <a:off x="150840" y="5238720"/>
            <a:ext cx="1222200" cy="1612800"/>
          </a:xfrm>
          <a:custGeom>
            <a:avLst/>
            <a:gdLst/>
            <a:ahLst/>
            <a:rect l="l" t="t" r="r" b="b"/>
            <a:pathLst>
              <a:path w="774" h="1020">
                <a:moveTo>
                  <a:pt x="0" y="0"/>
                </a:moveTo>
                <a:lnTo>
                  <a:pt x="740" y="1020"/>
                </a:lnTo>
                <a:lnTo>
                  <a:pt x="774" y="1020"/>
                </a:lnTo>
                <a:lnTo>
                  <a:pt x="0" y="0"/>
                </a:lnTo>
                <a:close/>
              </a:path>
            </a:pathLst>
          </a:custGeom>
          <a:solidFill>
            <a:srgbClr val="262626"/>
          </a:solidFill>
          <a:ln w="0">
            <a:noFill/>
          </a:ln>
        </p:spPr>
        <p:style>
          <a:lnRef idx="0"/>
          <a:fillRef idx="0"/>
          <a:effectRef idx="0"/>
          <a:fontRef idx="minor"/>
        </p:style>
      </p:sp>
      <p:sp>
        <p:nvSpPr>
          <p:cNvPr id="186" name="CustomShape 4"/>
          <p:cNvSpPr/>
          <p:nvPr/>
        </p:nvSpPr>
        <p:spPr>
          <a:xfrm>
            <a:off x="457200" y="5291280"/>
            <a:ext cx="1488960" cy="1560240"/>
          </a:xfrm>
          <a:custGeom>
            <a:avLst/>
            <a:gdLst/>
            <a:ahLst/>
            <a:rect l="l" t="t" r="r" b="b"/>
            <a:pathLst>
              <a:path w="942" h="987">
                <a:moveTo>
                  <a:pt x="0" y="0"/>
                </a:moveTo>
                <a:lnTo>
                  <a:pt x="909" y="987"/>
                </a:lnTo>
                <a:lnTo>
                  <a:pt x="942" y="987"/>
                </a:lnTo>
                <a:lnTo>
                  <a:pt x="0" y="0"/>
                </a:lnTo>
                <a:close/>
              </a:path>
            </a:pathLst>
          </a:custGeom>
          <a:solidFill>
            <a:srgbClr val="244061"/>
          </a:solidFill>
          <a:ln w="0">
            <a:noFill/>
          </a:ln>
        </p:spPr>
        <p:style>
          <a:lnRef idx="0"/>
          <a:fillRef idx="0"/>
          <a:effectRef idx="0"/>
          <a:fontRef idx="minor"/>
        </p:style>
      </p:sp>
      <p:sp>
        <p:nvSpPr>
          <p:cNvPr id="187" name="CustomShape 5"/>
          <p:cNvSpPr/>
          <p:nvPr/>
        </p:nvSpPr>
        <p:spPr>
          <a:xfrm>
            <a:off x="457200" y="5286240"/>
            <a:ext cx="2124000" cy="1565280"/>
          </a:xfrm>
          <a:custGeom>
            <a:avLst/>
            <a:gdLst/>
            <a:ahLst/>
            <a:rect l="l" t="t" r="r" b="b"/>
            <a:pathLst>
              <a:path w="1342" h="990">
                <a:moveTo>
                  <a:pt x="0" y="3"/>
                </a:moveTo>
                <a:lnTo>
                  <a:pt x="942" y="990"/>
                </a:lnTo>
                <a:lnTo>
                  <a:pt x="1342" y="990"/>
                </a:lnTo>
                <a:lnTo>
                  <a:pt x="156" y="27"/>
                </a:lnTo>
                <a:lnTo>
                  <a:pt x="0" y="0"/>
                </a:lnTo>
                <a:lnTo>
                  <a:pt x="0" y="3"/>
                </a:lnTo>
                <a:close/>
              </a:path>
            </a:pathLst>
          </a:custGeom>
          <a:solidFill>
            <a:srgbClr val="366092"/>
          </a:solidFill>
          <a:ln w="0">
            <a:noFill/>
          </a:ln>
        </p:spPr>
        <p:style>
          <a:lnRef idx="0"/>
          <a:fillRef idx="0"/>
          <a:effectRef idx="0"/>
          <a:fontRef idx="minor"/>
        </p:style>
      </p:sp>
      <p:sp>
        <p:nvSpPr>
          <p:cNvPr id="188" name="CustomShape 6"/>
          <p:cNvSpPr/>
          <p:nvPr/>
        </p:nvSpPr>
        <p:spPr>
          <a:xfrm>
            <a:off x="150840" y="5238720"/>
            <a:ext cx="1689120" cy="1612800"/>
          </a:xfrm>
          <a:custGeom>
            <a:avLst/>
            <a:gdLst/>
            <a:ah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w="0">
            <a:noFill/>
          </a:ln>
        </p:spPr>
        <p:style>
          <a:lnRef idx="0"/>
          <a:fillRef idx="0"/>
          <a:effectRef idx="0"/>
          <a:fontRef idx="minor"/>
        </p:style>
      </p:sp>
      <p:sp>
        <p:nvSpPr>
          <p:cNvPr id="189" name="PlaceHolder 7"/>
          <p:cNvSpPr>
            <a:spLocks noGrp="1"/>
          </p:cNvSpPr>
          <p:nvPr>
            <p:ph type="title"/>
          </p:nvPr>
        </p:nvSpPr>
        <p:spPr>
          <a:xfrm>
            <a:off x="609480" y="273600"/>
            <a:ext cx="10972440" cy="114480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190" name="PlaceHolder 8"/>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27" name="CustomShape 1"/>
          <p:cNvSpPr/>
          <p:nvPr/>
        </p:nvSpPr>
        <p:spPr>
          <a:xfrm>
            <a:off x="457200" y="0"/>
            <a:ext cx="1116000" cy="5322600"/>
          </a:xfrm>
          <a:custGeom>
            <a:avLst/>
            <a:gdLst/>
            <a:ahLst/>
            <a:rect l="l" t="t" r="r" b="b"/>
            <a:pathLst>
              <a:path w="707" h="3357">
                <a:moveTo>
                  <a:pt x="0" y="3330"/>
                </a:moveTo>
                <a:lnTo>
                  <a:pt x="156" y="3357"/>
                </a:lnTo>
                <a:lnTo>
                  <a:pt x="707" y="0"/>
                </a:lnTo>
                <a:lnTo>
                  <a:pt x="547" y="0"/>
                </a:lnTo>
                <a:lnTo>
                  <a:pt x="0" y="3330"/>
                </a:lnTo>
                <a:close/>
              </a:path>
            </a:pathLst>
          </a:custGeom>
          <a:solidFill>
            <a:schemeClr val="accent1"/>
          </a:solidFill>
          <a:ln w="0">
            <a:noFill/>
          </a:ln>
        </p:spPr>
        <p:style>
          <a:lnRef idx="0"/>
          <a:fillRef idx="0"/>
          <a:effectRef idx="0"/>
          <a:fontRef idx="minor"/>
        </p:style>
      </p:sp>
      <p:sp>
        <p:nvSpPr>
          <p:cNvPr id="228" name="CustomShape 2"/>
          <p:cNvSpPr/>
          <p:nvPr/>
        </p:nvSpPr>
        <p:spPr>
          <a:xfrm>
            <a:off x="150840" y="0"/>
            <a:ext cx="1110960" cy="5270400"/>
          </a:xfrm>
          <a:custGeom>
            <a:avLst/>
            <a:gdLst/>
            <a:ahLst/>
            <a:rect l="l" t="t" r="r" b="b"/>
            <a:pathLst>
              <a:path w="704" h="3324">
                <a:moveTo>
                  <a:pt x="704" y="0"/>
                </a:moveTo>
                <a:lnTo>
                  <a:pt x="545" y="0"/>
                </a:lnTo>
                <a:lnTo>
                  <a:pt x="0" y="3300"/>
                </a:lnTo>
                <a:lnTo>
                  <a:pt x="157" y="3324"/>
                </a:lnTo>
                <a:lnTo>
                  <a:pt x="704" y="0"/>
                </a:lnTo>
                <a:close/>
              </a:path>
            </a:pathLst>
          </a:custGeom>
          <a:solidFill>
            <a:srgbClr val="595959"/>
          </a:solidFill>
          <a:ln w="0">
            <a:noFill/>
          </a:ln>
        </p:spPr>
        <p:style>
          <a:lnRef idx="0"/>
          <a:fillRef idx="0"/>
          <a:effectRef idx="0"/>
          <a:fontRef idx="minor"/>
        </p:style>
      </p:sp>
      <p:sp>
        <p:nvSpPr>
          <p:cNvPr id="229" name="CustomShape 3"/>
          <p:cNvSpPr/>
          <p:nvPr/>
        </p:nvSpPr>
        <p:spPr>
          <a:xfrm>
            <a:off x="150840" y="5238720"/>
            <a:ext cx="1222200" cy="1612800"/>
          </a:xfrm>
          <a:custGeom>
            <a:avLst/>
            <a:gdLst/>
            <a:ahLst/>
            <a:rect l="l" t="t" r="r" b="b"/>
            <a:pathLst>
              <a:path w="774" h="1020">
                <a:moveTo>
                  <a:pt x="0" y="0"/>
                </a:moveTo>
                <a:lnTo>
                  <a:pt x="740" y="1020"/>
                </a:lnTo>
                <a:lnTo>
                  <a:pt x="774" y="1020"/>
                </a:lnTo>
                <a:lnTo>
                  <a:pt x="0" y="0"/>
                </a:lnTo>
                <a:close/>
              </a:path>
            </a:pathLst>
          </a:custGeom>
          <a:solidFill>
            <a:srgbClr val="262626"/>
          </a:solidFill>
          <a:ln w="0">
            <a:noFill/>
          </a:ln>
        </p:spPr>
        <p:style>
          <a:lnRef idx="0"/>
          <a:fillRef idx="0"/>
          <a:effectRef idx="0"/>
          <a:fontRef idx="minor"/>
        </p:style>
      </p:sp>
      <p:sp>
        <p:nvSpPr>
          <p:cNvPr id="230" name="CustomShape 4"/>
          <p:cNvSpPr/>
          <p:nvPr/>
        </p:nvSpPr>
        <p:spPr>
          <a:xfrm>
            <a:off x="457200" y="5291280"/>
            <a:ext cx="1488960" cy="1560240"/>
          </a:xfrm>
          <a:custGeom>
            <a:avLst/>
            <a:gdLst/>
            <a:ahLst/>
            <a:rect l="l" t="t" r="r" b="b"/>
            <a:pathLst>
              <a:path w="942" h="987">
                <a:moveTo>
                  <a:pt x="0" y="0"/>
                </a:moveTo>
                <a:lnTo>
                  <a:pt x="909" y="987"/>
                </a:lnTo>
                <a:lnTo>
                  <a:pt x="942" y="987"/>
                </a:lnTo>
                <a:lnTo>
                  <a:pt x="0" y="0"/>
                </a:lnTo>
                <a:close/>
              </a:path>
            </a:pathLst>
          </a:custGeom>
          <a:solidFill>
            <a:srgbClr val="244061"/>
          </a:solidFill>
          <a:ln w="0">
            <a:noFill/>
          </a:ln>
        </p:spPr>
        <p:style>
          <a:lnRef idx="0"/>
          <a:fillRef idx="0"/>
          <a:effectRef idx="0"/>
          <a:fontRef idx="minor"/>
        </p:style>
      </p:sp>
      <p:sp>
        <p:nvSpPr>
          <p:cNvPr id="231" name="CustomShape 5"/>
          <p:cNvSpPr/>
          <p:nvPr/>
        </p:nvSpPr>
        <p:spPr>
          <a:xfrm>
            <a:off x="457200" y="5286240"/>
            <a:ext cx="2124000" cy="1565280"/>
          </a:xfrm>
          <a:custGeom>
            <a:avLst/>
            <a:gdLst/>
            <a:ahLst/>
            <a:rect l="l" t="t" r="r" b="b"/>
            <a:pathLst>
              <a:path w="1342" h="990">
                <a:moveTo>
                  <a:pt x="0" y="3"/>
                </a:moveTo>
                <a:lnTo>
                  <a:pt x="942" y="990"/>
                </a:lnTo>
                <a:lnTo>
                  <a:pt x="1342" y="990"/>
                </a:lnTo>
                <a:lnTo>
                  <a:pt x="156" y="27"/>
                </a:lnTo>
                <a:lnTo>
                  <a:pt x="0" y="0"/>
                </a:lnTo>
                <a:lnTo>
                  <a:pt x="0" y="3"/>
                </a:lnTo>
                <a:close/>
              </a:path>
            </a:pathLst>
          </a:custGeom>
          <a:solidFill>
            <a:srgbClr val="366092"/>
          </a:solidFill>
          <a:ln w="0">
            <a:noFill/>
          </a:ln>
        </p:spPr>
        <p:style>
          <a:lnRef idx="0"/>
          <a:fillRef idx="0"/>
          <a:effectRef idx="0"/>
          <a:fontRef idx="minor"/>
        </p:style>
      </p:sp>
      <p:sp>
        <p:nvSpPr>
          <p:cNvPr id="232" name="CustomShape 6"/>
          <p:cNvSpPr/>
          <p:nvPr/>
        </p:nvSpPr>
        <p:spPr>
          <a:xfrm>
            <a:off x="150840" y="5238720"/>
            <a:ext cx="1689120" cy="1612800"/>
          </a:xfrm>
          <a:custGeom>
            <a:avLst/>
            <a:gdLst/>
            <a:ah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w="0">
            <a:noFill/>
          </a:ln>
        </p:spPr>
        <p:style>
          <a:lnRef idx="0"/>
          <a:fillRef idx="0"/>
          <a:effectRef idx="0"/>
          <a:fontRef idx="minor"/>
        </p:style>
      </p:sp>
      <p:sp>
        <p:nvSpPr>
          <p:cNvPr id="233" name="PlaceHolder 7"/>
          <p:cNvSpPr>
            <a:spLocks noGrp="1"/>
          </p:cNvSpPr>
          <p:nvPr>
            <p:ph type="title"/>
          </p:nvPr>
        </p:nvSpPr>
        <p:spPr>
          <a:xfrm>
            <a:off x="609480" y="273600"/>
            <a:ext cx="10972440" cy="114480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234" name="PlaceHolder 8"/>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71" name="CustomShape 1"/>
          <p:cNvSpPr/>
          <p:nvPr/>
        </p:nvSpPr>
        <p:spPr>
          <a:xfrm>
            <a:off x="457200" y="0"/>
            <a:ext cx="1116000" cy="5322600"/>
          </a:xfrm>
          <a:custGeom>
            <a:avLst/>
            <a:gdLst/>
            <a:ahLst/>
            <a:rect l="l" t="t" r="r" b="b"/>
            <a:pathLst>
              <a:path w="707" h="3357">
                <a:moveTo>
                  <a:pt x="0" y="3330"/>
                </a:moveTo>
                <a:lnTo>
                  <a:pt x="156" y="3357"/>
                </a:lnTo>
                <a:lnTo>
                  <a:pt x="707" y="0"/>
                </a:lnTo>
                <a:lnTo>
                  <a:pt x="547" y="0"/>
                </a:lnTo>
                <a:lnTo>
                  <a:pt x="0" y="3330"/>
                </a:lnTo>
                <a:close/>
              </a:path>
            </a:pathLst>
          </a:custGeom>
          <a:solidFill>
            <a:schemeClr val="accent1"/>
          </a:solidFill>
          <a:ln w="0">
            <a:noFill/>
          </a:ln>
        </p:spPr>
        <p:style>
          <a:lnRef idx="0"/>
          <a:fillRef idx="0"/>
          <a:effectRef idx="0"/>
          <a:fontRef idx="minor"/>
        </p:style>
      </p:sp>
      <p:sp>
        <p:nvSpPr>
          <p:cNvPr id="272" name="CustomShape 2"/>
          <p:cNvSpPr/>
          <p:nvPr/>
        </p:nvSpPr>
        <p:spPr>
          <a:xfrm>
            <a:off x="150840" y="0"/>
            <a:ext cx="1110960" cy="5270400"/>
          </a:xfrm>
          <a:custGeom>
            <a:avLst/>
            <a:gdLst/>
            <a:ahLst/>
            <a:rect l="l" t="t" r="r" b="b"/>
            <a:pathLst>
              <a:path w="704" h="3324">
                <a:moveTo>
                  <a:pt x="704" y="0"/>
                </a:moveTo>
                <a:lnTo>
                  <a:pt x="545" y="0"/>
                </a:lnTo>
                <a:lnTo>
                  <a:pt x="0" y="3300"/>
                </a:lnTo>
                <a:lnTo>
                  <a:pt x="157" y="3324"/>
                </a:lnTo>
                <a:lnTo>
                  <a:pt x="704" y="0"/>
                </a:lnTo>
                <a:close/>
              </a:path>
            </a:pathLst>
          </a:custGeom>
          <a:solidFill>
            <a:srgbClr val="595959"/>
          </a:solidFill>
          <a:ln w="0">
            <a:noFill/>
          </a:ln>
        </p:spPr>
        <p:style>
          <a:lnRef idx="0"/>
          <a:fillRef idx="0"/>
          <a:effectRef idx="0"/>
          <a:fontRef idx="minor"/>
        </p:style>
      </p:sp>
      <p:sp>
        <p:nvSpPr>
          <p:cNvPr id="273" name="CustomShape 3"/>
          <p:cNvSpPr/>
          <p:nvPr/>
        </p:nvSpPr>
        <p:spPr>
          <a:xfrm>
            <a:off x="150840" y="5238720"/>
            <a:ext cx="1222200" cy="1612800"/>
          </a:xfrm>
          <a:custGeom>
            <a:avLst/>
            <a:gdLst/>
            <a:ahLst/>
            <a:rect l="l" t="t" r="r" b="b"/>
            <a:pathLst>
              <a:path w="774" h="1020">
                <a:moveTo>
                  <a:pt x="0" y="0"/>
                </a:moveTo>
                <a:lnTo>
                  <a:pt x="740" y="1020"/>
                </a:lnTo>
                <a:lnTo>
                  <a:pt x="774" y="1020"/>
                </a:lnTo>
                <a:lnTo>
                  <a:pt x="0" y="0"/>
                </a:lnTo>
                <a:close/>
              </a:path>
            </a:pathLst>
          </a:custGeom>
          <a:solidFill>
            <a:srgbClr val="262626"/>
          </a:solidFill>
          <a:ln w="0">
            <a:noFill/>
          </a:ln>
        </p:spPr>
        <p:style>
          <a:lnRef idx="0"/>
          <a:fillRef idx="0"/>
          <a:effectRef idx="0"/>
          <a:fontRef idx="minor"/>
        </p:style>
      </p:sp>
      <p:sp>
        <p:nvSpPr>
          <p:cNvPr id="274" name="CustomShape 4"/>
          <p:cNvSpPr/>
          <p:nvPr/>
        </p:nvSpPr>
        <p:spPr>
          <a:xfrm>
            <a:off x="457200" y="5291280"/>
            <a:ext cx="1488960" cy="1560240"/>
          </a:xfrm>
          <a:custGeom>
            <a:avLst/>
            <a:gdLst/>
            <a:ahLst/>
            <a:rect l="l" t="t" r="r" b="b"/>
            <a:pathLst>
              <a:path w="942" h="987">
                <a:moveTo>
                  <a:pt x="0" y="0"/>
                </a:moveTo>
                <a:lnTo>
                  <a:pt x="909" y="987"/>
                </a:lnTo>
                <a:lnTo>
                  <a:pt x="942" y="987"/>
                </a:lnTo>
                <a:lnTo>
                  <a:pt x="0" y="0"/>
                </a:lnTo>
                <a:close/>
              </a:path>
            </a:pathLst>
          </a:custGeom>
          <a:solidFill>
            <a:srgbClr val="244061"/>
          </a:solidFill>
          <a:ln w="0">
            <a:noFill/>
          </a:ln>
        </p:spPr>
        <p:style>
          <a:lnRef idx="0"/>
          <a:fillRef idx="0"/>
          <a:effectRef idx="0"/>
          <a:fontRef idx="minor"/>
        </p:style>
      </p:sp>
      <p:sp>
        <p:nvSpPr>
          <p:cNvPr id="275" name="CustomShape 5"/>
          <p:cNvSpPr/>
          <p:nvPr/>
        </p:nvSpPr>
        <p:spPr>
          <a:xfrm>
            <a:off x="457200" y="5286240"/>
            <a:ext cx="2124000" cy="1565280"/>
          </a:xfrm>
          <a:custGeom>
            <a:avLst/>
            <a:gdLst/>
            <a:ahLst/>
            <a:rect l="l" t="t" r="r" b="b"/>
            <a:pathLst>
              <a:path w="1342" h="990">
                <a:moveTo>
                  <a:pt x="0" y="3"/>
                </a:moveTo>
                <a:lnTo>
                  <a:pt x="942" y="990"/>
                </a:lnTo>
                <a:lnTo>
                  <a:pt x="1342" y="990"/>
                </a:lnTo>
                <a:lnTo>
                  <a:pt x="156" y="27"/>
                </a:lnTo>
                <a:lnTo>
                  <a:pt x="0" y="0"/>
                </a:lnTo>
                <a:lnTo>
                  <a:pt x="0" y="3"/>
                </a:lnTo>
                <a:close/>
              </a:path>
            </a:pathLst>
          </a:custGeom>
          <a:solidFill>
            <a:srgbClr val="366092"/>
          </a:solidFill>
          <a:ln w="0">
            <a:noFill/>
          </a:ln>
        </p:spPr>
        <p:style>
          <a:lnRef idx="0"/>
          <a:fillRef idx="0"/>
          <a:effectRef idx="0"/>
          <a:fontRef idx="minor"/>
        </p:style>
      </p:sp>
      <p:sp>
        <p:nvSpPr>
          <p:cNvPr id="276" name="CustomShape 6"/>
          <p:cNvSpPr/>
          <p:nvPr/>
        </p:nvSpPr>
        <p:spPr>
          <a:xfrm>
            <a:off x="150840" y="5238720"/>
            <a:ext cx="1689120" cy="1612800"/>
          </a:xfrm>
          <a:custGeom>
            <a:avLst/>
            <a:gdLst/>
            <a:ah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w="0">
            <a:noFill/>
          </a:ln>
        </p:spPr>
        <p:style>
          <a:lnRef idx="0"/>
          <a:fillRef idx="0"/>
          <a:effectRef idx="0"/>
          <a:fontRef idx="minor"/>
        </p:style>
      </p:sp>
      <p:sp>
        <p:nvSpPr>
          <p:cNvPr id="277" name="PlaceHolder 7"/>
          <p:cNvSpPr>
            <a:spLocks noGrp="1"/>
          </p:cNvSpPr>
          <p:nvPr>
            <p:ph type="title"/>
          </p:nvPr>
        </p:nvSpPr>
        <p:spPr>
          <a:xfrm>
            <a:off x="609480" y="273600"/>
            <a:ext cx="10972080" cy="1144440"/>
          </a:xfrm>
          <a:prstGeom prst="rect">
            <a:avLst/>
          </a:prstGeom>
        </p:spPr>
        <p:txBody>
          <a:bodyPr lIns="0" rIns="0" tIns="0" bIns="0" anchor="ctr">
            <a:noAutofit/>
          </a:bodyPr>
          <a:p>
            <a:r>
              <a:rPr b="0" lang="it-IT" sz="1800" spc="-1" strike="noStrike">
                <a:latin typeface="Arial"/>
              </a:rPr>
              <a:t>Fai clic per modificare il formato del testo del titolo</a:t>
            </a:r>
            <a:endParaRPr b="0" lang="it-IT" sz="1800" spc="-1" strike="noStrike">
              <a:latin typeface="Arial"/>
            </a:endParaRPr>
          </a:p>
        </p:txBody>
      </p:sp>
      <p:sp>
        <p:nvSpPr>
          <p:cNvPr id="278" name="PlaceHolder 8"/>
          <p:cNvSpPr>
            <a:spLocks noGrp="1"/>
          </p:cNvSpPr>
          <p:nvPr>
            <p:ph type="body"/>
          </p:nvPr>
        </p:nvSpPr>
        <p:spPr>
          <a:xfrm>
            <a:off x="609480" y="1604520"/>
            <a:ext cx="535392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
        <p:nvSpPr>
          <p:cNvPr id="279" name="PlaceHolder 9"/>
          <p:cNvSpPr>
            <a:spLocks noGrp="1"/>
          </p:cNvSpPr>
          <p:nvPr>
            <p:ph type="body"/>
          </p:nvPr>
        </p:nvSpPr>
        <p:spPr>
          <a:xfrm>
            <a:off x="6231960" y="1604520"/>
            <a:ext cx="535392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16" name="CustomShape 1"/>
          <p:cNvSpPr/>
          <p:nvPr/>
        </p:nvSpPr>
        <p:spPr>
          <a:xfrm>
            <a:off x="457200" y="0"/>
            <a:ext cx="1116000" cy="5322600"/>
          </a:xfrm>
          <a:custGeom>
            <a:avLst/>
            <a:gdLst/>
            <a:ahLst/>
            <a:rect l="l" t="t" r="r" b="b"/>
            <a:pathLst>
              <a:path w="707" h="3357">
                <a:moveTo>
                  <a:pt x="0" y="3330"/>
                </a:moveTo>
                <a:lnTo>
                  <a:pt x="156" y="3357"/>
                </a:lnTo>
                <a:lnTo>
                  <a:pt x="707" y="0"/>
                </a:lnTo>
                <a:lnTo>
                  <a:pt x="547" y="0"/>
                </a:lnTo>
                <a:lnTo>
                  <a:pt x="0" y="3330"/>
                </a:lnTo>
                <a:close/>
              </a:path>
            </a:pathLst>
          </a:custGeom>
          <a:solidFill>
            <a:schemeClr val="accent1"/>
          </a:solidFill>
          <a:ln w="0">
            <a:noFill/>
          </a:ln>
        </p:spPr>
        <p:style>
          <a:lnRef idx="0"/>
          <a:fillRef idx="0"/>
          <a:effectRef idx="0"/>
          <a:fontRef idx="minor"/>
        </p:style>
      </p:sp>
      <p:sp>
        <p:nvSpPr>
          <p:cNvPr id="317" name="CustomShape 2"/>
          <p:cNvSpPr/>
          <p:nvPr/>
        </p:nvSpPr>
        <p:spPr>
          <a:xfrm>
            <a:off x="150840" y="0"/>
            <a:ext cx="1110960" cy="5270400"/>
          </a:xfrm>
          <a:custGeom>
            <a:avLst/>
            <a:gdLst/>
            <a:ahLst/>
            <a:rect l="l" t="t" r="r" b="b"/>
            <a:pathLst>
              <a:path w="704" h="3324">
                <a:moveTo>
                  <a:pt x="704" y="0"/>
                </a:moveTo>
                <a:lnTo>
                  <a:pt x="545" y="0"/>
                </a:lnTo>
                <a:lnTo>
                  <a:pt x="0" y="3300"/>
                </a:lnTo>
                <a:lnTo>
                  <a:pt x="157" y="3324"/>
                </a:lnTo>
                <a:lnTo>
                  <a:pt x="704" y="0"/>
                </a:lnTo>
                <a:close/>
              </a:path>
            </a:pathLst>
          </a:custGeom>
          <a:solidFill>
            <a:srgbClr val="595959"/>
          </a:solidFill>
          <a:ln w="0">
            <a:noFill/>
          </a:ln>
        </p:spPr>
        <p:style>
          <a:lnRef idx="0"/>
          <a:fillRef idx="0"/>
          <a:effectRef idx="0"/>
          <a:fontRef idx="minor"/>
        </p:style>
      </p:sp>
      <p:sp>
        <p:nvSpPr>
          <p:cNvPr id="318" name="CustomShape 3"/>
          <p:cNvSpPr/>
          <p:nvPr/>
        </p:nvSpPr>
        <p:spPr>
          <a:xfrm>
            <a:off x="150840" y="5238720"/>
            <a:ext cx="1222200" cy="1612800"/>
          </a:xfrm>
          <a:custGeom>
            <a:avLst/>
            <a:gdLst/>
            <a:ahLst/>
            <a:rect l="l" t="t" r="r" b="b"/>
            <a:pathLst>
              <a:path w="774" h="1020">
                <a:moveTo>
                  <a:pt x="0" y="0"/>
                </a:moveTo>
                <a:lnTo>
                  <a:pt x="740" y="1020"/>
                </a:lnTo>
                <a:lnTo>
                  <a:pt x="774" y="1020"/>
                </a:lnTo>
                <a:lnTo>
                  <a:pt x="0" y="0"/>
                </a:lnTo>
                <a:close/>
              </a:path>
            </a:pathLst>
          </a:custGeom>
          <a:solidFill>
            <a:srgbClr val="262626"/>
          </a:solidFill>
          <a:ln w="0">
            <a:noFill/>
          </a:ln>
        </p:spPr>
        <p:style>
          <a:lnRef idx="0"/>
          <a:fillRef idx="0"/>
          <a:effectRef idx="0"/>
          <a:fontRef idx="minor"/>
        </p:style>
      </p:sp>
      <p:sp>
        <p:nvSpPr>
          <p:cNvPr id="319" name="CustomShape 4"/>
          <p:cNvSpPr/>
          <p:nvPr/>
        </p:nvSpPr>
        <p:spPr>
          <a:xfrm>
            <a:off x="457200" y="5291280"/>
            <a:ext cx="1488960" cy="1560240"/>
          </a:xfrm>
          <a:custGeom>
            <a:avLst/>
            <a:gdLst/>
            <a:ahLst/>
            <a:rect l="l" t="t" r="r" b="b"/>
            <a:pathLst>
              <a:path w="942" h="987">
                <a:moveTo>
                  <a:pt x="0" y="0"/>
                </a:moveTo>
                <a:lnTo>
                  <a:pt x="909" y="987"/>
                </a:lnTo>
                <a:lnTo>
                  <a:pt x="942" y="987"/>
                </a:lnTo>
                <a:lnTo>
                  <a:pt x="0" y="0"/>
                </a:lnTo>
                <a:close/>
              </a:path>
            </a:pathLst>
          </a:custGeom>
          <a:solidFill>
            <a:srgbClr val="244061"/>
          </a:solidFill>
          <a:ln w="0">
            <a:noFill/>
          </a:ln>
        </p:spPr>
        <p:style>
          <a:lnRef idx="0"/>
          <a:fillRef idx="0"/>
          <a:effectRef idx="0"/>
          <a:fontRef idx="minor"/>
        </p:style>
      </p:sp>
      <p:sp>
        <p:nvSpPr>
          <p:cNvPr id="320" name="CustomShape 5"/>
          <p:cNvSpPr/>
          <p:nvPr/>
        </p:nvSpPr>
        <p:spPr>
          <a:xfrm>
            <a:off x="457200" y="5286240"/>
            <a:ext cx="2124000" cy="1565280"/>
          </a:xfrm>
          <a:custGeom>
            <a:avLst/>
            <a:gdLst/>
            <a:ahLst/>
            <a:rect l="l" t="t" r="r" b="b"/>
            <a:pathLst>
              <a:path w="1342" h="990">
                <a:moveTo>
                  <a:pt x="0" y="3"/>
                </a:moveTo>
                <a:lnTo>
                  <a:pt x="942" y="990"/>
                </a:lnTo>
                <a:lnTo>
                  <a:pt x="1342" y="990"/>
                </a:lnTo>
                <a:lnTo>
                  <a:pt x="156" y="27"/>
                </a:lnTo>
                <a:lnTo>
                  <a:pt x="0" y="0"/>
                </a:lnTo>
                <a:lnTo>
                  <a:pt x="0" y="3"/>
                </a:lnTo>
                <a:close/>
              </a:path>
            </a:pathLst>
          </a:custGeom>
          <a:solidFill>
            <a:srgbClr val="366092"/>
          </a:solidFill>
          <a:ln w="0">
            <a:noFill/>
          </a:ln>
        </p:spPr>
        <p:style>
          <a:lnRef idx="0"/>
          <a:fillRef idx="0"/>
          <a:effectRef idx="0"/>
          <a:fontRef idx="minor"/>
        </p:style>
      </p:sp>
      <p:sp>
        <p:nvSpPr>
          <p:cNvPr id="321" name="CustomShape 6"/>
          <p:cNvSpPr/>
          <p:nvPr/>
        </p:nvSpPr>
        <p:spPr>
          <a:xfrm>
            <a:off x="150840" y="5238720"/>
            <a:ext cx="1689120" cy="1612800"/>
          </a:xfrm>
          <a:custGeom>
            <a:avLst/>
            <a:gdLst/>
            <a:ah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w="0">
            <a:noFill/>
          </a:ln>
        </p:spPr>
        <p:style>
          <a:lnRef idx="0"/>
          <a:fillRef idx="0"/>
          <a:effectRef idx="0"/>
          <a:fontRef idx="minor"/>
        </p:style>
      </p:sp>
      <p:sp>
        <p:nvSpPr>
          <p:cNvPr id="322" name="PlaceHolder 7"/>
          <p:cNvSpPr>
            <a:spLocks noGrp="1"/>
          </p:cNvSpPr>
          <p:nvPr>
            <p:ph type="title"/>
          </p:nvPr>
        </p:nvSpPr>
        <p:spPr>
          <a:xfrm>
            <a:off x="609480" y="273600"/>
            <a:ext cx="10972440" cy="114480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323" name="PlaceHolder 8"/>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0" name="Picture 6" descr=""/>
          <p:cNvPicPr/>
          <p:nvPr/>
        </p:nvPicPr>
        <p:blipFill>
          <a:blip r:embed="rId2"/>
          <a:stretch/>
        </p:blipFill>
        <p:spPr>
          <a:xfrm>
            <a:off x="0" y="0"/>
            <a:ext cx="12190680" cy="6856560"/>
          </a:xfrm>
          <a:prstGeom prst="rect">
            <a:avLst/>
          </a:prstGeom>
          <a:ln w="0">
            <a:noFill/>
          </a:ln>
        </p:spPr>
      </p:pic>
      <p:sp>
        <p:nvSpPr>
          <p:cNvPr id="36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362"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40.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40.xml"/>
</Relationships>
</file>

<file path=ppt/slides/_rels/slide17.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40.xml"/>
</Relationships>
</file>

<file path=ppt/slides/_rels/slide18.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76.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97.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CustomShape 1"/>
          <p:cNvSpPr/>
          <p:nvPr/>
        </p:nvSpPr>
        <p:spPr>
          <a:xfrm>
            <a:off x="2706840" y="2517120"/>
            <a:ext cx="6394320" cy="1746000"/>
          </a:xfrm>
          <a:prstGeom prst="rect">
            <a:avLst/>
          </a:prstGeom>
          <a:noFill/>
          <a:ln w="0">
            <a:noFill/>
          </a:ln>
        </p:spPr>
        <p:style>
          <a:lnRef idx="0"/>
          <a:fillRef idx="0"/>
          <a:effectRef idx="0"/>
          <a:fontRef idx="minor"/>
        </p:style>
        <p:txBody>
          <a:bodyPr lIns="90000" rIns="90000" tIns="46800" bIns="46800">
            <a:noAutofit/>
          </a:bodyPr>
          <a:p>
            <a:pPr algn="ctr">
              <a:lnSpc>
                <a:spcPct val="100000"/>
              </a:lnSpc>
            </a:pPr>
            <a:r>
              <a:rPr b="0" lang="it-IT" sz="3200" spc="-1" strike="noStrike">
                <a:solidFill>
                  <a:srgbClr val="0070c0"/>
                </a:solidFill>
                <a:latin typeface="Tahoma"/>
                <a:ea typeface="Tahoma"/>
              </a:rPr>
              <a:t>Giorno della Memoria</a:t>
            </a:r>
            <a:endParaRPr b="0" lang="it-IT" sz="3200" spc="-1" strike="noStrike">
              <a:latin typeface="Arial"/>
            </a:endParaRPr>
          </a:p>
          <a:p>
            <a:pPr algn="ctr">
              <a:lnSpc>
                <a:spcPct val="100000"/>
              </a:lnSpc>
            </a:pPr>
            <a:endParaRPr b="0" lang="it-IT" sz="3200" spc="-1" strike="noStrike">
              <a:latin typeface="Arial"/>
            </a:endParaRPr>
          </a:p>
          <a:p>
            <a:pPr algn="ctr">
              <a:lnSpc>
                <a:spcPct val="100000"/>
              </a:lnSpc>
            </a:pPr>
            <a:r>
              <a:rPr b="0" lang="it-IT" sz="3200" spc="-1" strike="noStrike">
                <a:solidFill>
                  <a:srgbClr val="0070c0"/>
                </a:solidFill>
                <a:latin typeface="Tahoma"/>
                <a:ea typeface="Tahoma"/>
              </a:rPr>
              <a:t>Le leggi</a:t>
            </a:r>
            <a:endParaRPr b="0" lang="it-IT" sz="3200" spc="-1" strike="noStrike">
              <a:latin typeface="Arial"/>
            </a:endParaRPr>
          </a:p>
        </p:txBody>
      </p:sp>
    </p:spTree>
  </p:cSld>
  <p:transition spd="med">
    <p:fade/>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CustomShape 1"/>
          <p:cNvSpPr/>
          <p:nvPr/>
        </p:nvSpPr>
        <p:spPr>
          <a:xfrm>
            <a:off x="1528200" y="953640"/>
            <a:ext cx="9659880" cy="4957560"/>
          </a:xfrm>
          <a:prstGeom prst="rect">
            <a:avLst/>
          </a:prstGeom>
          <a:noFill/>
          <a:ln w="0">
            <a:noFill/>
          </a:ln>
        </p:spPr>
        <p:style>
          <a:lnRef idx="0"/>
          <a:fillRef idx="0"/>
          <a:effectRef idx="0"/>
          <a:fontRef idx="minor"/>
        </p:style>
        <p:txBody>
          <a:bodyPr lIns="90000" rIns="90000" tIns="45000" bIns="45000" anchor="ctr">
            <a:noAutofit/>
          </a:bodyPr>
          <a:p>
            <a:pPr algn="just">
              <a:lnSpc>
                <a:spcPct val="100000"/>
              </a:lnSpc>
            </a:pPr>
            <a:r>
              <a:rPr b="1" lang="it-IT" sz="3200" spc="-1" strike="noStrike">
                <a:solidFill>
                  <a:srgbClr val="0070c0"/>
                </a:solidFill>
                <a:latin typeface="Times New Roman"/>
                <a:ea typeface="Times New Roman"/>
              </a:rPr>
              <a:t>     </a:t>
            </a:r>
            <a:r>
              <a:rPr b="1" lang="it-IT" sz="3200" spc="-1" strike="noStrike">
                <a:solidFill>
                  <a:srgbClr val="0070c0"/>
                </a:solidFill>
                <a:latin typeface="Times New Roman"/>
                <a:ea typeface="Times New Roman"/>
              </a:rPr>
              <a:t>IMI</a:t>
            </a:r>
            <a:endParaRPr b="0" lang="it-IT" sz="3200" spc="-1" strike="noStrike">
              <a:latin typeface="Arial"/>
            </a:endParaRPr>
          </a:p>
          <a:p>
            <a:pPr algn="just">
              <a:lnSpc>
                <a:spcPct val="100000"/>
              </a:lnSpc>
            </a:pPr>
            <a:endParaRPr b="0" lang="it-IT" sz="3200" spc="-1" strike="noStrike">
              <a:latin typeface="Arial"/>
            </a:endParaRPr>
          </a:p>
          <a:p>
            <a:pPr marL="285840" indent="-279360" algn="just">
              <a:lnSpc>
                <a:spcPct val="100000"/>
              </a:lnSpc>
              <a:buClr>
                <a:srgbClr val="1287c3"/>
              </a:buClr>
              <a:buFont typeface="Arial"/>
              <a:buChar char="•"/>
            </a:pPr>
            <a:r>
              <a:rPr b="0" lang="it-IT" sz="2000" spc="-1" strike="noStrike">
                <a:solidFill>
                  <a:srgbClr val="002060"/>
                </a:solidFill>
                <a:latin typeface="Times New Roman"/>
                <a:ea typeface="Times New Roman"/>
              </a:rPr>
              <a:t>Internati Militari Italiani (Italienische Militär-Internierte - IMI) fu il nome ufficiale dato dalle autorità tedesche ai soldati italiani catturati, rastrellati e deportati nei territori del Terzo Reich nei giorni immediatamente successivi alla proclamazione dell'Armistizio di Cassibile (8 settembre 1943).</a:t>
            </a:r>
            <a:endParaRPr b="0" lang="it-IT" sz="2000" spc="-1" strike="noStrike">
              <a:latin typeface="Arial"/>
            </a:endParaRPr>
          </a:p>
          <a:p>
            <a:pPr algn="just">
              <a:lnSpc>
                <a:spcPct val="100000"/>
              </a:lnSpc>
            </a:pPr>
            <a:endParaRPr b="0" lang="it-IT" sz="2000" spc="-1" strike="noStrike">
              <a:latin typeface="Arial"/>
            </a:endParaRPr>
          </a:p>
          <a:p>
            <a:pPr marL="285840" indent="-279360" algn="just">
              <a:lnSpc>
                <a:spcPct val="100000"/>
              </a:lnSpc>
              <a:buClr>
                <a:srgbClr val="1287c3"/>
              </a:buClr>
              <a:buFont typeface="Arial"/>
              <a:buChar char="•"/>
            </a:pPr>
            <a:r>
              <a:rPr b="0" lang="it-IT" sz="2000" spc="-1" strike="noStrike">
                <a:solidFill>
                  <a:srgbClr val="002060"/>
                </a:solidFill>
                <a:latin typeface="Times New Roman"/>
                <a:ea typeface="Times New Roman"/>
              </a:rPr>
              <a:t>Dopo il disarmo, soldati e ufficiali vennero posti davanti alla scelta di continuare a combattere nelle file dell'esercito tedesco o, in caso contrario, essere inviati in campi di detenzione in Germania. Solo il 10 % accettò l'arruolamento. Gli altri vennero considerati “prigionieri di guerra”. In seguito cambiarono status divenendo “internati militari” (per non riconoscere loro le garanzie della Convenzione di Ginevra), e infine, dall'autunno del 1944 alla fine della guerra, “lavoratori civili”, in modo da essere sottoposti a lavori pesanti senza godere delle tutele della Croce Rossa loro spettanti.</a:t>
            </a:r>
            <a:endParaRPr b="0" lang="it-IT" sz="2000" spc="-1" strike="noStrike">
              <a:latin typeface="Arial"/>
            </a:endParaRPr>
          </a:p>
        </p:txBody>
      </p:sp>
    </p:spTree>
  </p:cSld>
  <p:transition spd="med">
    <p:fade/>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0" name="CustomShape 1"/>
          <p:cNvSpPr/>
          <p:nvPr/>
        </p:nvSpPr>
        <p:spPr>
          <a:xfrm>
            <a:off x="3724560" y="273600"/>
            <a:ext cx="4733640" cy="1143360"/>
          </a:xfrm>
          <a:prstGeom prst="rect">
            <a:avLst/>
          </a:prstGeom>
          <a:noFill/>
          <a:ln w="0">
            <a:noFill/>
          </a:ln>
        </p:spPr>
        <p:style>
          <a:lnRef idx="0"/>
          <a:fillRef idx="0"/>
          <a:effectRef idx="0"/>
          <a:fontRef idx="minor"/>
        </p:style>
        <p:txBody>
          <a:bodyPr lIns="0" rIns="0" tIns="0" bIns="0" anchor="ctr">
            <a:noAutofit/>
          </a:bodyPr>
          <a:p>
            <a:pPr>
              <a:lnSpc>
                <a:spcPct val="100000"/>
              </a:lnSpc>
            </a:pPr>
            <a:r>
              <a:rPr b="1" lang="it-IT" sz="3600" spc="-1" strike="noStrike">
                <a:solidFill>
                  <a:srgbClr val="4f81bd"/>
                </a:solidFill>
                <a:latin typeface="Times New Roman"/>
                <a:ea typeface="Times New Roman"/>
              </a:rPr>
              <a:t>Giovanni Carlo Rossi</a:t>
            </a:r>
            <a:r>
              <a:rPr b="0" lang="it-IT" sz="3600" spc="-1" strike="noStrike">
                <a:solidFill>
                  <a:srgbClr val="000000"/>
                </a:solidFill>
                <a:latin typeface="Arial"/>
                <a:ea typeface="Arial"/>
              </a:rPr>
              <a:t> </a:t>
            </a:r>
            <a:endParaRPr b="0" lang="it-IT" sz="3600" spc="-1" strike="noStrike">
              <a:latin typeface="Arial"/>
            </a:endParaRPr>
          </a:p>
        </p:txBody>
      </p:sp>
      <p:sp>
        <p:nvSpPr>
          <p:cNvPr id="461" name="CustomShape 2"/>
          <p:cNvSpPr/>
          <p:nvPr/>
        </p:nvSpPr>
        <p:spPr>
          <a:xfrm>
            <a:off x="6231960" y="4866120"/>
            <a:ext cx="5352840" cy="714240"/>
          </a:xfrm>
          <a:prstGeom prst="rect">
            <a:avLst/>
          </a:prstGeom>
          <a:noFill/>
          <a:ln w="0">
            <a:noFill/>
          </a:ln>
        </p:spPr>
        <p:style>
          <a:lnRef idx="0"/>
          <a:fillRef idx="0"/>
          <a:effectRef idx="0"/>
          <a:fontRef idx="minor"/>
        </p:style>
        <p:txBody>
          <a:bodyPr lIns="0" rIns="0" tIns="0" bIns="0">
            <a:noAutofit/>
          </a:bodyPr>
          <a:p>
            <a:pPr>
              <a:lnSpc>
                <a:spcPct val="100000"/>
              </a:lnSpc>
            </a:pPr>
            <a:r>
              <a:rPr b="0" lang="it-IT" sz="1800" spc="-1" strike="noStrike">
                <a:solidFill>
                  <a:srgbClr val="000000"/>
                </a:solidFill>
                <a:latin typeface="Arial"/>
                <a:ea typeface="Arial"/>
              </a:rPr>
              <a:t>A destra Giovanni Carlo Rossi (1923-1979), a sinistra, il figlio Vasco (1952)</a:t>
            </a:r>
            <a:endParaRPr b="0" lang="it-IT" sz="1800" spc="-1" strike="noStrike">
              <a:latin typeface="Arial"/>
            </a:endParaRPr>
          </a:p>
        </p:txBody>
      </p:sp>
      <p:pic>
        <p:nvPicPr>
          <p:cNvPr id="462" name="Google Shape;507;p113" descr=""/>
          <p:cNvPicPr/>
          <p:nvPr/>
        </p:nvPicPr>
        <p:blipFill>
          <a:blip r:embed="rId1"/>
          <a:stretch/>
        </p:blipFill>
        <p:spPr>
          <a:xfrm>
            <a:off x="6013440" y="1570680"/>
            <a:ext cx="4940280" cy="3096000"/>
          </a:xfrm>
          <a:prstGeom prst="rect">
            <a:avLst/>
          </a:prstGeom>
          <a:ln w="0">
            <a:noFill/>
          </a:ln>
        </p:spPr>
      </p:pic>
      <p:sp>
        <p:nvSpPr>
          <p:cNvPr id="463" name="CustomShape 3"/>
          <p:cNvSpPr/>
          <p:nvPr/>
        </p:nvSpPr>
        <p:spPr>
          <a:xfrm>
            <a:off x="1593720" y="1263600"/>
            <a:ext cx="3956040" cy="3601440"/>
          </a:xfrm>
          <a:prstGeom prst="rect">
            <a:avLst/>
          </a:prstGeom>
          <a:noFill/>
          <a:ln w="0">
            <a:noFill/>
          </a:ln>
        </p:spPr>
        <p:style>
          <a:lnRef idx="0"/>
          <a:fillRef idx="0"/>
          <a:effectRef idx="0"/>
          <a:fontRef idx="minor"/>
        </p:style>
        <p:txBody>
          <a:bodyPr lIns="90000" rIns="90000" tIns="91440" bIns="91440">
            <a:noAutofit/>
          </a:bodyPr>
          <a:p>
            <a:pPr algn="just">
              <a:lnSpc>
                <a:spcPct val="100000"/>
              </a:lnSpc>
            </a:pPr>
            <a:r>
              <a:rPr b="0" lang="it-IT" sz="1800" spc="-1" strike="noStrike">
                <a:solidFill>
                  <a:srgbClr val="000000"/>
                </a:solidFill>
                <a:latin typeface="Arial"/>
                <a:ea typeface="Arial"/>
              </a:rPr>
              <a:t>Giovanni Carlo Rossi (1923-1979), padre del noto cantante Vasco Rossi verrà insignito della medaglia d’onore per la resistenza.</a:t>
            </a:r>
            <a:endParaRPr b="0" lang="it-IT" sz="1800" spc="-1" strike="noStrike">
              <a:latin typeface="Arial"/>
            </a:endParaRPr>
          </a:p>
          <a:p>
            <a:pPr algn="just">
              <a:lnSpc>
                <a:spcPct val="100000"/>
              </a:lnSpc>
            </a:pPr>
            <a:endParaRPr b="0" lang="it-IT" sz="1800" spc="-1" strike="noStrike">
              <a:latin typeface="Arial"/>
            </a:endParaRPr>
          </a:p>
          <a:p>
            <a:pPr algn="just">
              <a:lnSpc>
                <a:spcPct val="100000"/>
              </a:lnSpc>
            </a:pPr>
            <a:r>
              <a:rPr b="0" lang="it-IT" sz="1800" spc="-1" strike="noStrike">
                <a:solidFill>
                  <a:srgbClr val="000000"/>
                </a:solidFill>
                <a:latin typeface="Arial"/>
                <a:ea typeface="Arial"/>
              </a:rPr>
              <a:t>Egli fu internato in un lager a Dortmund, in Germania, poichè era tra i 650.000 soldati italiani che dissero no davanti alla scelta di continuare a combattere nelle file dell’esercito tedesco. Fu catturato all’isola d’Elba quando aveva vent’anni.</a:t>
            </a:r>
            <a:endParaRPr b="0" lang="it-IT" sz="1800" spc="-1" strike="noStrike">
              <a:latin typeface="Arial"/>
            </a:endParaRPr>
          </a:p>
          <a:p>
            <a:pPr algn="just">
              <a:lnSpc>
                <a:spcPct val="100000"/>
              </a:lnSpc>
            </a:pPr>
            <a:endParaRPr b="0" lang="it-IT" sz="1800" spc="-1" strike="noStrike">
              <a:latin typeface="Arial"/>
            </a:endParaRPr>
          </a:p>
          <a:p>
            <a:pPr algn="just">
              <a:lnSpc>
                <a:spcPct val="100000"/>
              </a:lnSpc>
            </a:pPr>
            <a:r>
              <a:rPr b="0" lang="it-IT" sz="1800" spc="-1" strike="noStrike">
                <a:solidFill>
                  <a:srgbClr val="000000"/>
                </a:solidFill>
                <a:latin typeface="Arial"/>
                <a:ea typeface="Arial"/>
              </a:rPr>
              <a:t>La domanda per l’onoreficenza era stat presentata nel 2006, da Novella Corsi, moglie di Giovanni Carlo Rossi e madre di Vasco</a:t>
            </a:r>
            <a:endParaRPr b="0" lang="it-IT" sz="1800" spc="-1" strike="noStrike">
              <a:latin typeface="Arial"/>
            </a:endParaRPr>
          </a:p>
          <a:p>
            <a:pPr>
              <a:lnSpc>
                <a:spcPct val="100000"/>
              </a:lnSpc>
            </a:pP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4" name="CustomShape 1"/>
          <p:cNvSpPr/>
          <p:nvPr/>
        </p:nvSpPr>
        <p:spPr>
          <a:xfrm>
            <a:off x="1144800" y="2161800"/>
            <a:ext cx="10012320" cy="174600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it-IT" sz="4000" spc="-1" strike="noStrike">
                <a:solidFill>
                  <a:srgbClr val="558ed5"/>
                </a:solidFill>
                <a:latin typeface="Times New Roman"/>
                <a:ea typeface="Times New Roman"/>
              </a:rPr>
              <a:t>Che succede se si nega la Shoah?</a:t>
            </a:r>
            <a:endParaRPr b="0" lang="it-IT" sz="4000" spc="-1" strike="noStrike">
              <a:latin typeface="Arial"/>
            </a:endParaRPr>
          </a:p>
        </p:txBody>
      </p:sp>
    </p:spTree>
  </p:cSld>
  <p:transition spd="med">
    <p:fade/>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CustomShape 1"/>
          <p:cNvSpPr/>
          <p:nvPr/>
        </p:nvSpPr>
        <p:spPr>
          <a:xfrm>
            <a:off x="1484280" y="587880"/>
            <a:ext cx="10012320" cy="5323320"/>
          </a:xfrm>
          <a:prstGeom prst="rect">
            <a:avLst/>
          </a:prstGeom>
          <a:noFill/>
          <a:ln w="0">
            <a:noFill/>
          </a:ln>
        </p:spPr>
        <p:style>
          <a:lnRef idx="0"/>
          <a:fillRef idx="0"/>
          <a:effectRef idx="0"/>
          <a:fontRef idx="minor"/>
        </p:style>
        <p:txBody>
          <a:bodyPr lIns="90000" rIns="90000" tIns="45000" bIns="45000" anchor="ctr">
            <a:noAutofit/>
          </a:bodyPr>
          <a:p>
            <a:pPr algn="just">
              <a:lnSpc>
                <a:spcPct val="100000"/>
              </a:lnSpc>
            </a:pPr>
            <a:r>
              <a:rPr b="1" lang="it-IT" sz="2900" spc="-1" strike="noStrike">
                <a:solidFill>
                  <a:srgbClr val="0070c0"/>
                </a:solidFill>
                <a:latin typeface="Times New Roman"/>
                <a:ea typeface="Times New Roman"/>
              </a:rPr>
              <a:t>   </a:t>
            </a:r>
            <a:r>
              <a:rPr b="1" lang="it-IT" sz="2900" spc="-1" strike="noStrike">
                <a:solidFill>
                  <a:srgbClr val="0070c0"/>
                </a:solidFill>
                <a:latin typeface="Times New Roman"/>
                <a:ea typeface="Times New Roman"/>
              </a:rPr>
              <a:t>LEGGE 16 giugno 2016, n. 115 – Introduzione del reato di Negazionismo.</a:t>
            </a:r>
            <a:endParaRPr b="0" lang="it-IT" sz="2900" spc="-1" strike="noStrike">
              <a:latin typeface="Arial"/>
            </a:endParaRPr>
          </a:p>
          <a:p>
            <a:pPr algn="just">
              <a:lnSpc>
                <a:spcPct val="100000"/>
              </a:lnSpc>
            </a:pPr>
            <a:r>
              <a:rPr b="0" lang="it-IT" sz="2400" spc="-1" strike="noStrike">
                <a:solidFill>
                  <a:srgbClr val="002060"/>
                </a:solidFill>
                <a:latin typeface="Times New Roman"/>
                <a:ea typeface="Times New Roman"/>
              </a:rPr>
              <a:t>Modifiche all'articolo 3 della</a:t>
            </a:r>
            <a:r>
              <a:rPr b="0" lang="it-IT" sz="1800" spc="-1" strike="noStrike">
                <a:solidFill>
                  <a:srgbClr val="002060"/>
                </a:solidFill>
                <a:latin typeface="Times New Roman"/>
                <a:ea typeface="Times New Roman"/>
              </a:rPr>
              <a:t> legge 13 ottobre 1975, n. 654, in materia di contrasto e repressione dei crimini di genocidio, crimini contro l'umanità e crimini di guerra, come definiti dagli articoli 6, 7 e 8 dello statuto della Corte penale internazionale. (16G00124) (GU n.149 del 28-6-2016) </a:t>
            </a:r>
            <a:endParaRPr b="0" lang="it-IT" sz="1800" spc="-1" strike="noStrike">
              <a:latin typeface="Arial"/>
            </a:endParaRPr>
          </a:p>
          <a:p>
            <a:pPr algn="just">
              <a:lnSpc>
                <a:spcPct val="100000"/>
              </a:lnSpc>
            </a:pPr>
            <a:r>
              <a:rPr b="0" lang="it-IT" sz="1800" spc="-1" strike="noStrike">
                <a:solidFill>
                  <a:srgbClr val="002060"/>
                </a:solidFill>
                <a:latin typeface="Times New Roman"/>
                <a:ea typeface="Times New Roman"/>
              </a:rPr>
              <a:t>Vigente al: 13-7-2016 </a:t>
            </a:r>
            <a:endParaRPr b="0" lang="it-IT" sz="1800" spc="-1" strike="noStrike">
              <a:latin typeface="Arial"/>
            </a:endParaRPr>
          </a:p>
          <a:p>
            <a:pPr algn="just">
              <a:lnSpc>
                <a:spcPct val="100000"/>
              </a:lnSpc>
            </a:pPr>
            <a:r>
              <a:rPr b="0" lang="it-IT" sz="1800" spc="-1" strike="noStrike">
                <a:solidFill>
                  <a:srgbClr val="002060"/>
                </a:solidFill>
                <a:latin typeface="Times New Roman"/>
                <a:ea typeface="Times New Roman"/>
              </a:rPr>
              <a:t>La Camera dei deputati ed il Senato della Repubblica hanno approvato;</a:t>
            </a:r>
            <a:endParaRPr b="0" lang="it-IT" sz="1800" spc="-1" strike="noStrike">
              <a:latin typeface="Arial"/>
            </a:endParaRPr>
          </a:p>
          <a:p>
            <a:pPr algn="just">
              <a:lnSpc>
                <a:spcPct val="100000"/>
              </a:lnSpc>
            </a:pPr>
            <a:r>
              <a:rPr b="0" lang="it-IT" sz="1800" spc="-1" strike="noStrike">
                <a:solidFill>
                  <a:srgbClr val="002060"/>
                </a:solidFill>
                <a:latin typeface="Times New Roman"/>
                <a:ea typeface="Times New Roman"/>
              </a:rPr>
              <a:t> </a:t>
            </a:r>
            <a:r>
              <a:rPr b="0" lang="it-IT" sz="1800" spc="-1" strike="noStrike">
                <a:solidFill>
                  <a:srgbClr val="002060"/>
                </a:solidFill>
                <a:latin typeface="Times New Roman"/>
                <a:ea typeface="Times New Roman"/>
              </a:rPr>
              <a:t>IL PRESIDENTE DELLA REPUBBLICA Promulga la seguente legge: </a:t>
            </a:r>
            <a:endParaRPr b="0" lang="it-IT" sz="1800" spc="-1" strike="noStrike">
              <a:latin typeface="Arial"/>
            </a:endParaRPr>
          </a:p>
          <a:p>
            <a:pPr marL="285840" indent="-279360" algn="just">
              <a:lnSpc>
                <a:spcPct val="100000"/>
              </a:lnSpc>
              <a:buClr>
                <a:srgbClr val="1287c3"/>
              </a:buClr>
              <a:buFont typeface="Arial"/>
              <a:buChar char="•"/>
            </a:pPr>
            <a:r>
              <a:rPr b="0" lang="it-IT" sz="1800" spc="-1" strike="noStrike">
                <a:solidFill>
                  <a:srgbClr val="002060"/>
                </a:solidFill>
                <a:latin typeface="Times New Roman"/>
                <a:ea typeface="Times New Roman"/>
              </a:rPr>
              <a:t>Art. 1. 1. All'articolo 3 della legge 13 ottobre 1975, n. 654, e successive modificazioni, dopo il comma 3 è aggiunto il seguente: «</a:t>
            </a:r>
            <a:r>
              <a:rPr b="1" lang="it-IT" sz="1800" spc="-1" strike="noStrike">
                <a:solidFill>
                  <a:srgbClr val="0070c0"/>
                </a:solidFill>
                <a:latin typeface="Times New Roman"/>
                <a:ea typeface="Times New Roman"/>
              </a:rPr>
              <a:t>3-bis.</a:t>
            </a:r>
            <a:r>
              <a:rPr b="0" lang="it-IT" sz="1800" spc="-1" strike="noStrike">
                <a:solidFill>
                  <a:srgbClr val="002060"/>
                </a:solidFill>
                <a:latin typeface="Times New Roman"/>
                <a:ea typeface="Times New Roman"/>
              </a:rPr>
              <a:t> Si applica la pena della reclusione da due a sei anni se la propaganda ovvero l'istigazione e l'incitamento, commessi in modo che derivi concreto pericolo di diffusione, si fondano in tutto o in parte sulla negazione della Shoah o dei crimini di genocidio, dei crimini contro l'umanità e dei crimini di guerra, come definiti dagli articoli 6, 7 e 8 dello statuto della Corte penale internazionale, ratificato ai sensi della legge 12 luglio 1999, n. 232». </a:t>
            </a:r>
            <a:endParaRPr b="0" lang="it-IT" sz="1800" spc="-1" strike="noStrike">
              <a:latin typeface="Arial"/>
            </a:endParaRPr>
          </a:p>
          <a:p>
            <a:pPr algn="just">
              <a:lnSpc>
                <a:spcPct val="100000"/>
              </a:lnSpc>
            </a:pPr>
            <a:r>
              <a:rPr b="0" lang="it-IT" sz="1800" spc="-1" strike="noStrike">
                <a:solidFill>
                  <a:srgbClr val="002060"/>
                </a:solidFill>
                <a:latin typeface="Times New Roman"/>
                <a:ea typeface="Times New Roman"/>
              </a:rPr>
              <a:t>La presente legge, munita del sigillo dello Stato, sarà inserita nella Raccolta ufficiale degli atti normativi della Repubblica italiana. E' fatto obbligo a chiunque spetti di osservarla e di farla osservare come legge dello Stato. </a:t>
            </a:r>
            <a:endParaRPr b="0" lang="it-IT" sz="1800" spc="-1" strike="noStrike">
              <a:latin typeface="Arial"/>
            </a:endParaRPr>
          </a:p>
          <a:p>
            <a:pPr algn="just">
              <a:lnSpc>
                <a:spcPct val="100000"/>
              </a:lnSpc>
            </a:pPr>
            <a:r>
              <a:rPr b="0" lang="it-IT" sz="1800" spc="-1" strike="noStrike">
                <a:solidFill>
                  <a:srgbClr val="002060"/>
                </a:solidFill>
                <a:latin typeface="Times New Roman"/>
                <a:ea typeface="Times New Roman"/>
              </a:rPr>
              <a:t>Data a Roma, addi' 16 giugno 2016 </a:t>
            </a:r>
            <a:endParaRPr b="0" lang="it-IT" sz="1800" spc="-1" strike="noStrike">
              <a:latin typeface="Arial"/>
            </a:endParaRPr>
          </a:p>
          <a:p>
            <a:pPr algn="just">
              <a:lnSpc>
                <a:spcPct val="100000"/>
              </a:lnSpc>
            </a:pPr>
            <a:r>
              <a:rPr b="0" lang="it-IT" sz="1800" spc="-1" strike="noStrike">
                <a:solidFill>
                  <a:srgbClr val="002060"/>
                </a:solidFill>
                <a:latin typeface="Times New Roman"/>
                <a:ea typeface="Times New Roman"/>
              </a:rPr>
              <a:t>MATTARELLA ,presidente della  Repubblica</a:t>
            </a:r>
            <a:endParaRPr b="0" lang="it-IT" sz="1800" spc="-1" strike="noStrike">
              <a:latin typeface="Arial"/>
            </a:endParaRPr>
          </a:p>
          <a:p>
            <a:pPr algn="just">
              <a:lnSpc>
                <a:spcPct val="100000"/>
              </a:lnSpc>
            </a:pPr>
            <a:r>
              <a:rPr b="0" lang="it-IT" sz="1800" spc="-1" strike="noStrike">
                <a:solidFill>
                  <a:srgbClr val="002060"/>
                </a:solidFill>
                <a:latin typeface="Times New Roman"/>
                <a:ea typeface="Times New Roman"/>
              </a:rPr>
              <a:t>Renzi, Presidente del Consiglio dei ministri </a:t>
            </a:r>
            <a:endParaRPr b="0" lang="it-IT" sz="1800" spc="-1" strike="noStrike">
              <a:latin typeface="Arial"/>
            </a:endParaRPr>
          </a:p>
          <a:p>
            <a:pPr algn="just">
              <a:lnSpc>
                <a:spcPct val="100000"/>
              </a:lnSpc>
            </a:pPr>
            <a:r>
              <a:rPr b="0" lang="it-IT" sz="1800" spc="-1" strike="noStrike">
                <a:solidFill>
                  <a:srgbClr val="002060"/>
                </a:solidFill>
                <a:latin typeface="Times New Roman"/>
                <a:ea typeface="Times New Roman"/>
              </a:rPr>
              <a:t>Visto, il Guardasigilli: Orlando</a:t>
            </a:r>
            <a:r>
              <a:rPr b="0" lang="it-IT" sz="2400" spc="-1" strike="noStrike">
                <a:solidFill>
                  <a:srgbClr val="002060"/>
                </a:solidFill>
                <a:latin typeface="Times New Roman"/>
                <a:ea typeface="Times New Roman"/>
              </a:rPr>
              <a:t> </a:t>
            </a:r>
            <a:endParaRPr b="0" lang="it-IT" sz="2400" spc="-1" strike="noStrike">
              <a:latin typeface="Arial"/>
            </a:endParaRPr>
          </a:p>
        </p:txBody>
      </p:sp>
    </p:spTree>
  </p:cSld>
  <p:transition spd="med">
    <p:fade/>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CustomShape 1"/>
          <p:cNvSpPr/>
          <p:nvPr/>
        </p:nvSpPr>
        <p:spPr>
          <a:xfrm>
            <a:off x="609480" y="273600"/>
            <a:ext cx="10966680" cy="1139040"/>
          </a:xfrm>
          <a:prstGeom prst="rect">
            <a:avLst/>
          </a:prstGeom>
          <a:noFill/>
          <a:ln w="0">
            <a:noFill/>
          </a:ln>
        </p:spPr>
        <p:style>
          <a:lnRef idx="0"/>
          <a:fillRef idx="0"/>
          <a:effectRef idx="0"/>
          <a:fontRef idx="minor"/>
        </p:style>
        <p:txBody>
          <a:bodyPr lIns="0" rIns="0" tIns="0" bIns="0" anchor="ctr">
            <a:noAutofit/>
          </a:bodyPr>
          <a:p>
            <a:pPr>
              <a:lnSpc>
                <a:spcPct val="100000"/>
              </a:lnSpc>
            </a:pPr>
            <a:r>
              <a:rPr b="0" lang="it-IT" sz="3600" spc="-1" strike="noStrike">
                <a:solidFill>
                  <a:srgbClr val="000000"/>
                </a:solidFill>
                <a:latin typeface="Arial"/>
                <a:ea typeface="Arial"/>
              </a:rPr>
              <a:t>                   </a:t>
            </a:r>
            <a:r>
              <a:rPr b="0" lang="it-IT" sz="2000" spc="-1" strike="noStrike">
                <a:solidFill>
                  <a:srgbClr val="000000"/>
                </a:solidFill>
                <a:latin typeface="Arial"/>
                <a:ea typeface="Arial"/>
              </a:rPr>
              <a:t>Disegno di Legge ( Ddl) Fiano sul reato di propaganda del fascismo</a:t>
            </a:r>
            <a:endParaRPr b="0" lang="it-IT" sz="2000" spc="-1" strike="noStrike">
              <a:latin typeface="Arial"/>
            </a:endParaRPr>
          </a:p>
          <a:p>
            <a:pPr>
              <a:lnSpc>
                <a:spcPct val="100000"/>
              </a:lnSpc>
            </a:pPr>
            <a:r>
              <a:rPr b="0" lang="it-IT" sz="2400" spc="-1" strike="noStrike">
                <a:solidFill>
                  <a:srgbClr val="000000"/>
                </a:solidFill>
                <a:latin typeface="Arial"/>
                <a:ea typeface="Arial"/>
              </a:rPr>
              <a:t>                                      </a:t>
            </a:r>
            <a:r>
              <a:rPr b="0" lang="it-IT" sz="2400" spc="-1" strike="noStrike">
                <a:solidFill>
                  <a:srgbClr val="000000"/>
                </a:solidFill>
                <a:latin typeface="Arial"/>
                <a:ea typeface="Arial"/>
              </a:rPr>
              <a:t>approvato alla Camera 14 settembre 2017</a:t>
            </a:r>
            <a:endParaRPr b="0" lang="it-IT" sz="2400" spc="-1" strike="noStrike">
              <a:latin typeface="Arial"/>
            </a:endParaRPr>
          </a:p>
        </p:txBody>
      </p:sp>
      <p:sp>
        <p:nvSpPr>
          <p:cNvPr id="467" name="CustomShape 2"/>
          <p:cNvSpPr/>
          <p:nvPr/>
        </p:nvSpPr>
        <p:spPr>
          <a:xfrm>
            <a:off x="609480" y="1604520"/>
            <a:ext cx="10966680" cy="3971520"/>
          </a:xfrm>
          <a:prstGeom prst="rect">
            <a:avLst/>
          </a:prstGeom>
          <a:noFill/>
          <a:ln w="0">
            <a:noFill/>
          </a:ln>
        </p:spPr>
        <p:style>
          <a:lnRef idx="0"/>
          <a:fillRef idx="0"/>
          <a:effectRef idx="0"/>
          <a:fontRef idx="minor"/>
        </p:style>
        <p:txBody>
          <a:bodyPr lIns="0" rIns="0" tIns="0" bIns="0" anchor="ctr">
            <a:noAutofit/>
          </a:bodyPr>
          <a:p>
            <a:pPr algn="ctr">
              <a:lnSpc>
                <a:spcPct val="100000"/>
              </a:lnSpc>
            </a:pP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endParaRPr b="0" lang="it-IT" sz="1800" spc="-1" strike="noStrike">
              <a:latin typeface="Arial"/>
            </a:endParaRPr>
          </a:p>
        </p:txBody>
      </p:sp>
      <p:sp>
        <p:nvSpPr>
          <p:cNvPr id="468" name="CustomShape 3"/>
          <p:cNvSpPr/>
          <p:nvPr/>
        </p:nvSpPr>
        <p:spPr>
          <a:xfrm>
            <a:off x="1380960" y="2071800"/>
            <a:ext cx="10210680" cy="13654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it-IT" sz="2200" spc="-1" strike="noStrike">
                <a:solidFill>
                  <a:srgbClr val="000000"/>
                </a:solidFill>
                <a:latin typeface="Arial"/>
                <a:ea typeface="Arial"/>
              </a:rPr>
              <a:t>Introduce l'articolo 293 bis del Codice Penale concernente il reato di propaganda del regime fascista e nazifascista con la</a:t>
            </a:r>
            <a:r>
              <a:rPr b="0" lang="it-IT" sz="2200" spc="-1" strike="noStrike">
                <a:solidFill>
                  <a:srgbClr val="ff0000"/>
                </a:solidFill>
                <a:latin typeface="Arial"/>
                <a:ea typeface="Arial"/>
              </a:rPr>
              <a:t> reclusione da 6 mesi a 2 anni .</a:t>
            </a:r>
            <a:endParaRPr b="0" lang="it-IT" sz="2200" spc="-1" strike="noStrike">
              <a:latin typeface="Arial"/>
            </a:endParaRPr>
          </a:p>
          <a:p>
            <a:pPr>
              <a:lnSpc>
                <a:spcPct val="100000"/>
              </a:lnSpc>
            </a:pPr>
            <a:endParaRPr b="0" lang="it-IT" sz="2200" spc="-1" strike="noStrike">
              <a:latin typeface="Arial"/>
            </a:endParaRPr>
          </a:p>
          <a:p>
            <a:pPr>
              <a:lnSpc>
                <a:spcPct val="100000"/>
              </a:lnSpc>
            </a:pPr>
            <a:endParaRPr b="0" lang="it-IT" sz="2200" spc="-1" strike="noStrike">
              <a:latin typeface="Arial"/>
            </a:endParaRPr>
          </a:p>
        </p:txBody>
      </p:sp>
      <p:sp>
        <p:nvSpPr>
          <p:cNvPr id="469" name="CustomShape 4"/>
          <p:cNvSpPr/>
          <p:nvPr/>
        </p:nvSpPr>
        <p:spPr>
          <a:xfrm>
            <a:off x="1595520" y="4357800"/>
            <a:ext cx="9996120" cy="10911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it-IT" sz="2200" spc="-1" strike="noStrike">
                <a:solidFill>
                  <a:srgbClr val="ff0000"/>
                </a:solidFill>
                <a:latin typeface="Arial"/>
                <a:ea typeface="Arial"/>
              </a:rPr>
              <a:t> </a:t>
            </a:r>
            <a:r>
              <a:rPr b="0" lang="it-IT" sz="2200" spc="-1" strike="noStrike">
                <a:solidFill>
                  <a:srgbClr val="1f497d"/>
                </a:solidFill>
                <a:latin typeface="Arial"/>
                <a:ea typeface="Arial"/>
              </a:rPr>
              <a:t>Obiettivo della proposta di legge è « </a:t>
            </a:r>
            <a:r>
              <a:rPr b="0" i="1" lang="it-IT" sz="2200" spc="-1" strike="noStrike">
                <a:solidFill>
                  <a:srgbClr val="1f497d"/>
                </a:solidFill>
                <a:latin typeface="Arial"/>
                <a:ea typeface="Arial"/>
              </a:rPr>
              <a:t>delineare una nuova fattispecie che consenta di colpire solo alcune condotte che individualmente considerate, sfuggono alle normative vigenti</a:t>
            </a:r>
            <a:r>
              <a:rPr b="0" lang="it-IT" sz="2200" spc="-1" strike="noStrike">
                <a:solidFill>
                  <a:srgbClr val="1f497d"/>
                </a:solidFill>
                <a:latin typeface="Arial"/>
                <a:ea typeface="Arial"/>
              </a:rPr>
              <a:t>».</a:t>
            </a:r>
            <a:endParaRPr b="0" lang="it-IT" sz="2200" spc="-1" strike="noStrike">
              <a:latin typeface="Arial"/>
            </a:endParaRPr>
          </a:p>
        </p:txBody>
      </p:sp>
    </p:spTree>
  </p:cSld>
  <p:transition spd="med">
    <p:fade/>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CustomShape 1"/>
          <p:cNvSpPr/>
          <p:nvPr/>
        </p:nvSpPr>
        <p:spPr>
          <a:xfrm>
            <a:off x="1523880" y="285840"/>
            <a:ext cx="10967400" cy="1139760"/>
          </a:xfrm>
          <a:prstGeom prst="rect">
            <a:avLst/>
          </a:prstGeom>
          <a:noFill/>
          <a:ln w="0">
            <a:noFill/>
          </a:ln>
        </p:spPr>
        <p:style>
          <a:lnRef idx="0"/>
          <a:fillRef idx="0"/>
          <a:effectRef idx="0"/>
          <a:fontRef idx="minor"/>
        </p:style>
        <p:txBody>
          <a:bodyPr lIns="0" rIns="0" tIns="0" bIns="0" anchor="ctr">
            <a:noAutofit/>
          </a:bodyPr>
          <a:p>
            <a:pPr>
              <a:lnSpc>
                <a:spcPct val="100000"/>
              </a:lnSpc>
            </a:pPr>
            <a:r>
              <a:rPr b="0" lang="it-IT" sz="3000" spc="-1" strike="noStrike">
                <a:solidFill>
                  <a:srgbClr val="31859c"/>
                </a:solidFill>
                <a:latin typeface="Arial"/>
                <a:ea typeface="Arial"/>
              </a:rPr>
              <a:t>Quali sono le condotte penalmente rilevanti?</a:t>
            </a:r>
            <a:endParaRPr b="0" lang="it-IT" sz="3000" spc="-1" strike="noStrike">
              <a:latin typeface="Arial"/>
            </a:endParaRPr>
          </a:p>
        </p:txBody>
      </p:sp>
      <p:sp>
        <p:nvSpPr>
          <p:cNvPr id="471" name="CustomShape 2"/>
          <p:cNvSpPr/>
          <p:nvPr/>
        </p:nvSpPr>
        <p:spPr>
          <a:xfrm>
            <a:off x="1219680" y="1643040"/>
            <a:ext cx="10657800" cy="3972240"/>
          </a:xfrm>
          <a:prstGeom prst="rect">
            <a:avLst/>
          </a:prstGeom>
          <a:noFill/>
          <a:ln w="0">
            <a:noFill/>
          </a:ln>
        </p:spPr>
        <p:style>
          <a:lnRef idx="0"/>
          <a:fillRef idx="0"/>
          <a:effectRef idx="0"/>
          <a:fontRef idx="minor"/>
        </p:style>
        <p:txBody>
          <a:bodyPr lIns="0" rIns="0" tIns="0" bIns="0" anchor="ctr">
            <a:noAutofit/>
          </a:bodyPr>
          <a:p>
            <a:pPr marL="343080" indent="-338040">
              <a:lnSpc>
                <a:spcPct val="100000"/>
              </a:lnSpc>
              <a:buClr>
                <a:srgbClr val="1f497d"/>
              </a:buClr>
              <a:buFont typeface="Noto Sans Symbols"/>
              <a:buAutoNum type="alphaLcPeriod"/>
            </a:pPr>
            <a:r>
              <a:rPr b="0" lang="it-IT" sz="2200" spc="-1" strike="noStrike">
                <a:solidFill>
                  <a:srgbClr val="1f497d"/>
                </a:solidFill>
                <a:latin typeface="Arial"/>
                <a:ea typeface="Arial"/>
              </a:rPr>
              <a:t>nella propaganda di immagini o contenuti propri del partito fascista o del partito nazionalsocialista tedesco ovvero delle relative ideologie, anche solo mediante la produzione, distribuzione, diffusione o vendita di beni che raffigurino persone, immagini o simboli chiaramente riferiti a tali partiti o ideologie; </a:t>
            </a:r>
            <a:endParaRPr b="0" lang="it-IT" sz="2200" spc="-1" strike="noStrike">
              <a:latin typeface="Arial"/>
            </a:endParaRPr>
          </a:p>
          <a:p>
            <a:pPr marL="343080" indent="-338040">
              <a:lnSpc>
                <a:spcPct val="100000"/>
              </a:lnSpc>
              <a:buClr>
                <a:srgbClr val="1f497d"/>
              </a:buClr>
              <a:buFont typeface="Noto Sans Symbols"/>
              <a:buAutoNum type="alphaLcPeriod"/>
            </a:pPr>
            <a:r>
              <a:rPr b="0" lang="it-IT" sz="2200" spc="-1" strike="noStrike">
                <a:solidFill>
                  <a:srgbClr val="1f497d"/>
                </a:solidFill>
                <a:latin typeface="Arial"/>
                <a:ea typeface="Arial"/>
              </a:rPr>
              <a:t>nel richiamare pubblicamente la simbologia o la gestualità del partito fascista o del partito nazionalsocialista tedesco ovvero delle relative ideologie. </a:t>
            </a:r>
            <a:endParaRPr b="0" lang="it-IT" sz="2200" spc="-1" strike="noStrike">
              <a:latin typeface="Arial"/>
            </a:endParaRPr>
          </a:p>
          <a:p>
            <a:pPr>
              <a:lnSpc>
                <a:spcPct val="100000"/>
              </a:lnSpc>
            </a:pPr>
            <a:endParaRPr b="0" lang="it-IT" sz="2200" spc="-1" strike="noStrike">
              <a:latin typeface="Arial"/>
            </a:endParaRPr>
          </a:p>
          <a:p>
            <a:pPr>
              <a:lnSpc>
                <a:spcPct val="100000"/>
              </a:lnSpc>
            </a:pPr>
            <a:endParaRPr b="0" lang="it-IT" sz="2200" spc="-1" strike="noStrike">
              <a:latin typeface="Arial"/>
            </a:endParaRPr>
          </a:p>
          <a:p>
            <a:pPr marL="343080" indent="-338040">
              <a:lnSpc>
                <a:spcPct val="100000"/>
              </a:lnSpc>
              <a:tabLst>
                <a:tab algn="l" pos="0"/>
              </a:tabLst>
            </a:pPr>
            <a:r>
              <a:rPr b="0" lang="it-IT" sz="2200" spc="-1" strike="noStrike">
                <a:solidFill>
                  <a:srgbClr val="1f497d"/>
                </a:solidFill>
                <a:latin typeface="Arial"/>
                <a:ea typeface="Arial"/>
              </a:rPr>
              <a:t>Costituisce aggravante del delitto (aumento di un terzo della pena) la propaganda del regime fascista e nazifascista commessa attraverso strumenti telematici o informatici. L'aggravante riguarda quindi sia i siti Internet con contenuti di propaganda delle ideologie fasciste e nazifasciste sia il merchandising online dei gadgets e degli altri beni chiaramente riferiti al partito e all'ideologia fascista o nazifascista.</a:t>
            </a:r>
            <a:endParaRPr b="0" lang="it-IT" sz="22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2" name="CustomShape 1"/>
          <p:cNvSpPr/>
          <p:nvPr/>
        </p:nvSpPr>
        <p:spPr>
          <a:xfrm>
            <a:off x="609480" y="273600"/>
            <a:ext cx="10967760" cy="11401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it-IT" sz="2000" spc="-1" strike="noStrike">
                <a:solidFill>
                  <a:srgbClr val="000000"/>
                </a:solidFill>
                <a:latin typeface="Arial"/>
                <a:ea typeface="Arial"/>
              </a:rPr>
              <a:t>Emanuele Fiano, onorevole proponente il ddl, è figlio di Nedo Fiano, sopravvissuto ad Auschwitz</a:t>
            </a:r>
            <a:endParaRPr b="0" lang="it-IT" sz="2000" spc="-1" strike="noStrike">
              <a:latin typeface="Arial"/>
            </a:endParaRPr>
          </a:p>
        </p:txBody>
      </p:sp>
      <p:pic>
        <p:nvPicPr>
          <p:cNvPr id="473" name="Google Shape;538;p118" descr=""/>
          <p:cNvPicPr/>
          <p:nvPr/>
        </p:nvPicPr>
        <p:blipFill>
          <a:blip r:embed="rId1"/>
          <a:stretch/>
        </p:blipFill>
        <p:spPr>
          <a:xfrm>
            <a:off x="1297800" y="1604160"/>
            <a:ext cx="3972600" cy="3972600"/>
          </a:xfrm>
          <a:prstGeom prst="rect">
            <a:avLst/>
          </a:prstGeom>
          <a:ln w="0">
            <a:noFill/>
          </a:ln>
        </p:spPr>
      </p:pic>
      <p:pic>
        <p:nvPicPr>
          <p:cNvPr id="474" name="Google Shape;539;p118" descr=""/>
          <p:cNvPicPr/>
          <p:nvPr/>
        </p:nvPicPr>
        <p:blipFill>
          <a:blip r:embed="rId2"/>
          <a:stretch/>
        </p:blipFill>
        <p:spPr>
          <a:xfrm>
            <a:off x="6231600" y="2100240"/>
            <a:ext cx="5349960" cy="298080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5" name="CustomShape 1"/>
          <p:cNvSpPr/>
          <p:nvPr/>
        </p:nvSpPr>
        <p:spPr>
          <a:xfrm>
            <a:off x="609480" y="273600"/>
            <a:ext cx="10968480" cy="114084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it-IT" sz="4400" spc="-1" strike="noStrike">
                <a:solidFill>
                  <a:srgbClr val="000000"/>
                </a:solidFill>
                <a:latin typeface="Arial"/>
                <a:ea typeface="Arial"/>
              </a:rPr>
              <a:t>Il racconto dei testimoni</a:t>
            </a:r>
            <a:endParaRPr b="0" lang="it-IT" sz="4400" spc="-1" strike="noStrike">
              <a:latin typeface="Arial"/>
            </a:endParaRPr>
          </a:p>
        </p:txBody>
      </p:sp>
      <p:sp>
        <p:nvSpPr>
          <p:cNvPr id="476" name="CustomShape 2"/>
          <p:cNvSpPr/>
          <p:nvPr/>
        </p:nvSpPr>
        <p:spPr>
          <a:xfrm>
            <a:off x="609480" y="1604520"/>
            <a:ext cx="2608920" cy="3973320"/>
          </a:xfrm>
          <a:prstGeom prst="rect">
            <a:avLst/>
          </a:prstGeom>
          <a:noFill/>
          <a:ln w="0">
            <a:noFill/>
          </a:ln>
        </p:spPr>
        <p:style>
          <a:lnRef idx="0"/>
          <a:fillRef idx="0"/>
          <a:effectRef idx="0"/>
          <a:fontRef idx="minor"/>
        </p:style>
        <p:txBody>
          <a:bodyPr lIns="0" rIns="0" tIns="0" bIns="0">
            <a:noAutofit/>
          </a:bodyPr>
          <a:p>
            <a:pPr marL="432000" indent="-320400">
              <a:lnSpc>
                <a:spcPct val="100000"/>
              </a:lnSpc>
              <a:buClr>
                <a:srgbClr val="000000"/>
              </a:buClr>
              <a:buFont typeface="Noto Sans Symbols"/>
              <a:buChar char="●"/>
            </a:pPr>
            <a:r>
              <a:rPr b="0" lang="it-IT" sz="3200" spc="-1" strike="noStrike">
                <a:solidFill>
                  <a:srgbClr val="000000"/>
                </a:solidFill>
                <a:latin typeface="Arial"/>
                <a:ea typeface="Arial"/>
              </a:rPr>
              <a:t> </a:t>
            </a:r>
            <a:endParaRPr b="0" lang="it-IT" sz="3200" spc="-1" strike="noStrike">
              <a:latin typeface="Arial"/>
            </a:endParaRPr>
          </a:p>
          <a:p>
            <a:pPr marL="432000" indent="-320400">
              <a:lnSpc>
                <a:spcPct val="100000"/>
              </a:lnSpc>
              <a:buClr>
                <a:srgbClr val="000000"/>
              </a:buClr>
              <a:buFont typeface="Noto Sans Symbols"/>
              <a:buChar char="●"/>
            </a:pPr>
            <a:r>
              <a:rPr b="0" lang="it-IT" sz="3200" spc="-1" strike="noStrike">
                <a:solidFill>
                  <a:srgbClr val="000000"/>
                </a:solidFill>
                <a:latin typeface="Arial"/>
                <a:ea typeface="Arial"/>
              </a:rPr>
              <a:t> </a:t>
            </a:r>
            <a:endParaRPr b="0" lang="it-IT" sz="3200" spc="-1" strike="noStrike">
              <a:latin typeface="Arial"/>
            </a:endParaRPr>
          </a:p>
        </p:txBody>
      </p:sp>
      <p:sp>
        <p:nvSpPr>
          <p:cNvPr id="477" name="CustomShape 3"/>
          <p:cNvSpPr/>
          <p:nvPr/>
        </p:nvSpPr>
        <p:spPr>
          <a:xfrm>
            <a:off x="3353040" y="1604520"/>
            <a:ext cx="2608920" cy="3973320"/>
          </a:xfrm>
          <a:prstGeom prst="rect">
            <a:avLst/>
          </a:prstGeom>
          <a:noFill/>
          <a:ln w="0">
            <a:noFill/>
          </a:ln>
        </p:spPr>
        <p:style>
          <a:lnRef idx="0"/>
          <a:fillRef idx="0"/>
          <a:effectRef idx="0"/>
          <a:fontRef idx="minor"/>
        </p:style>
        <p:txBody>
          <a:bodyPr lIns="0" rIns="0" tIns="0" bIns="0">
            <a:noAutofit/>
          </a:bodyPr>
          <a:p>
            <a:pPr marL="432000" indent="-320400">
              <a:lnSpc>
                <a:spcPct val="100000"/>
              </a:lnSpc>
              <a:buClr>
                <a:srgbClr val="000000"/>
              </a:buClr>
              <a:buFont typeface="Noto Sans Symbols"/>
              <a:buChar char="●"/>
            </a:pPr>
            <a:r>
              <a:rPr b="0" lang="it-IT" sz="1600" spc="-1" strike="noStrike">
                <a:solidFill>
                  <a:srgbClr val="000000"/>
                </a:solidFill>
                <a:latin typeface="Arial"/>
                <a:ea typeface="Arial"/>
              </a:rPr>
              <a:t>Ciò che ha connotato tutta la mia vita è stata la mia deportazione nei campi di sterminio nazisti. Con me ad Auschwitz finì tutta la mia famiglia, vennero sterminati tutti. A diciotto anni sono rimasto orfano e quest’esperienza così devastante ha fatto di me un uomo diverso, un testimone per tutta la vita”</a:t>
            </a:r>
            <a:endParaRPr b="0" lang="it-IT" sz="1600" spc="-1" strike="noStrike">
              <a:latin typeface="Arial"/>
            </a:endParaRPr>
          </a:p>
        </p:txBody>
      </p:sp>
      <p:pic>
        <p:nvPicPr>
          <p:cNvPr id="478" name="Google Shape;547;p119" descr=""/>
          <p:cNvPicPr/>
          <p:nvPr/>
        </p:nvPicPr>
        <p:blipFill>
          <a:blip r:embed="rId1"/>
          <a:stretch/>
        </p:blipFill>
        <p:spPr>
          <a:xfrm>
            <a:off x="6231600" y="2099880"/>
            <a:ext cx="5349960" cy="298080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CustomShape 1"/>
          <p:cNvSpPr/>
          <p:nvPr/>
        </p:nvSpPr>
        <p:spPr>
          <a:xfrm>
            <a:off x="609480" y="273600"/>
            <a:ext cx="10968840" cy="11412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it-IT" sz="3200" spc="-1" strike="noStrike">
                <a:solidFill>
                  <a:srgbClr val="000000"/>
                </a:solidFill>
                <a:latin typeface="Arial"/>
                <a:ea typeface="Arial"/>
              </a:rPr>
              <a:t>Liliana Segre, testimone, senatrice a vita dal 19 gennaio 2018</a:t>
            </a:r>
            <a:endParaRPr b="0" lang="it-IT" sz="3200" spc="-1" strike="noStrike">
              <a:latin typeface="Arial"/>
            </a:endParaRPr>
          </a:p>
        </p:txBody>
      </p:sp>
      <p:sp>
        <p:nvSpPr>
          <p:cNvPr id="480" name="CustomShape 2"/>
          <p:cNvSpPr/>
          <p:nvPr/>
        </p:nvSpPr>
        <p:spPr>
          <a:xfrm>
            <a:off x="609480" y="1604520"/>
            <a:ext cx="5350680" cy="3973680"/>
          </a:xfrm>
          <a:prstGeom prst="rect">
            <a:avLst/>
          </a:prstGeom>
          <a:noFill/>
          <a:ln w="0">
            <a:noFill/>
          </a:ln>
        </p:spPr>
        <p:style>
          <a:lnRef idx="0"/>
          <a:fillRef idx="0"/>
          <a:effectRef idx="0"/>
          <a:fontRef idx="minor"/>
        </p:style>
      </p:sp>
      <p:pic>
        <p:nvPicPr>
          <p:cNvPr id="481" name="Google Shape;554;p120" descr=""/>
          <p:cNvPicPr/>
          <p:nvPr/>
        </p:nvPicPr>
        <p:blipFill>
          <a:blip r:embed="rId1"/>
          <a:stretch/>
        </p:blipFill>
        <p:spPr>
          <a:xfrm>
            <a:off x="6231600" y="1982880"/>
            <a:ext cx="5350680" cy="3216960"/>
          </a:xfrm>
          <a:prstGeom prst="rect">
            <a:avLst/>
          </a:prstGeom>
          <a:ln w="0">
            <a:noFill/>
          </a:ln>
        </p:spPr>
      </p:pic>
    </p:spTree>
  </p:cSld>
  <p:transition spd="med">
    <p:fade/>
  </p:transition>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2" name="CustomShape 1"/>
          <p:cNvSpPr/>
          <p:nvPr/>
        </p:nvSpPr>
        <p:spPr>
          <a:xfrm>
            <a:off x="609480" y="273600"/>
            <a:ext cx="10968840" cy="114120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it-IT" sz="4400" spc="-1" strike="noStrike">
                <a:solidFill>
                  <a:srgbClr val="000000"/>
                </a:solidFill>
                <a:latin typeface="Arial"/>
                <a:ea typeface="Arial"/>
              </a:rPr>
              <a:t>La memoria come antidoto</a:t>
            </a:r>
            <a:endParaRPr b="0" lang="it-IT" sz="4400" spc="-1" strike="noStrike">
              <a:latin typeface="Arial"/>
            </a:endParaRPr>
          </a:p>
        </p:txBody>
      </p:sp>
      <p:sp>
        <p:nvSpPr>
          <p:cNvPr id="483" name="CustomShape 2"/>
          <p:cNvSpPr/>
          <p:nvPr/>
        </p:nvSpPr>
        <p:spPr>
          <a:xfrm>
            <a:off x="609480" y="1314360"/>
            <a:ext cx="10968840" cy="45543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it-IT" sz="2800" spc="-1" strike="noStrike">
                <a:solidFill>
                  <a:srgbClr val="000000"/>
                </a:solidFill>
                <a:latin typeface="Arial"/>
                <a:ea typeface="Arial"/>
              </a:rPr>
              <a:t>“</a:t>
            </a:r>
            <a:r>
              <a:rPr b="0" lang="it-IT" sz="2800" spc="-1" strike="noStrike">
                <a:solidFill>
                  <a:srgbClr val="000000"/>
                </a:solidFill>
                <a:latin typeface="Arial"/>
                <a:ea typeface="Arial"/>
              </a:rPr>
              <a:t>La parola va data a  quelle migliaia di italiani appartenenti alla piccola minoranza ebraica che vennero espulsi e umiliati dalle scuole, dalla pubblica amministrazione e dalla società italiana durante il ventennio fascista. Soprattutto si dovrebbe dare idealmente la parola a quei tanti uccisi per la sola colpa di essere nati, che sono cenere nel vento. </a:t>
            </a:r>
            <a:r>
              <a:rPr b="1" lang="it-IT" sz="2800" spc="-1" strike="noStrike">
                <a:solidFill>
                  <a:srgbClr val="000000"/>
                </a:solidFill>
                <a:latin typeface="Arial"/>
                <a:ea typeface="Arial"/>
              </a:rPr>
              <a:t>Salvarli dall’oblio</a:t>
            </a:r>
            <a:r>
              <a:rPr b="0" lang="it-IT" sz="2800" spc="-1" strike="noStrike">
                <a:solidFill>
                  <a:srgbClr val="000000"/>
                </a:solidFill>
                <a:latin typeface="Arial"/>
                <a:ea typeface="Arial"/>
              </a:rPr>
              <a:t> significa onorare il debito storico che l’Italia ha con loro, ma anche portare</a:t>
            </a:r>
            <a:r>
              <a:rPr b="1" lang="it-IT" sz="2800" spc="-1" strike="noStrike">
                <a:solidFill>
                  <a:srgbClr val="000000"/>
                </a:solidFill>
                <a:latin typeface="Arial"/>
                <a:ea typeface="Arial"/>
              </a:rPr>
              <a:t> gli italiani di oggi </a:t>
            </a:r>
            <a:r>
              <a:rPr b="0" lang="it-IT" sz="2800" spc="-1" strike="noStrike">
                <a:solidFill>
                  <a:srgbClr val="000000"/>
                </a:solidFill>
                <a:latin typeface="Arial"/>
                <a:ea typeface="Arial"/>
              </a:rPr>
              <a:t>a respingere la tentazione dell’</a:t>
            </a:r>
            <a:r>
              <a:rPr b="1" lang="it-IT" sz="2800" spc="-1" strike="noStrike">
                <a:solidFill>
                  <a:srgbClr val="000000"/>
                </a:solidFill>
                <a:latin typeface="Arial"/>
                <a:ea typeface="Arial"/>
              </a:rPr>
              <a:t>indifferenza,</a:t>
            </a:r>
            <a:r>
              <a:rPr b="0" lang="it-IT" sz="2800" spc="-1" strike="noStrike">
                <a:solidFill>
                  <a:srgbClr val="000000"/>
                </a:solidFill>
                <a:latin typeface="Arial"/>
                <a:ea typeface="Arial"/>
              </a:rPr>
              <a:t> a non anestetizzare le coscienze, ad essere più vigili”</a:t>
            </a:r>
            <a:endParaRPr b="0" lang="it-IT" sz="2800" spc="-1" strike="noStrike">
              <a:latin typeface="Arial"/>
            </a:endParaRPr>
          </a:p>
        </p:txBody>
      </p:sp>
    </p:spTree>
  </p:cSld>
  <p:transition spd="med">
    <p:fade/>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CustomShape 1"/>
          <p:cNvSpPr/>
          <p:nvPr/>
        </p:nvSpPr>
        <p:spPr>
          <a:xfrm>
            <a:off x="1724400" y="499680"/>
            <a:ext cx="9699120" cy="16516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it-IT" sz="4000" spc="-1" strike="noStrike">
                <a:solidFill>
                  <a:srgbClr val="0070c0"/>
                </a:solidFill>
                <a:latin typeface="Corbel"/>
                <a:ea typeface="Corbel"/>
              </a:rPr>
              <a:t>Legge del Parlamento italiano del 20 luglio 2000, n.211</a:t>
            </a:r>
            <a:endParaRPr b="0" lang="it-IT" sz="4000" spc="-1" strike="noStrike">
              <a:latin typeface="Arial"/>
            </a:endParaRPr>
          </a:p>
          <a:p>
            <a:pPr>
              <a:lnSpc>
                <a:spcPct val="100000"/>
              </a:lnSpc>
            </a:pPr>
            <a:endParaRPr b="0" lang="it-IT" sz="4000" spc="-1" strike="noStrike">
              <a:latin typeface="Arial"/>
            </a:endParaRPr>
          </a:p>
        </p:txBody>
      </p:sp>
      <p:sp>
        <p:nvSpPr>
          <p:cNvPr id="445" name="CustomShape 2"/>
          <p:cNvSpPr/>
          <p:nvPr/>
        </p:nvSpPr>
        <p:spPr>
          <a:xfrm>
            <a:off x="1476000" y="1985400"/>
            <a:ext cx="9568440" cy="3759840"/>
          </a:xfrm>
          <a:prstGeom prst="rect">
            <a:avLst/>
          </a:prstGeom>
          <a:noFill/>
          <a:ln w="0">
            <a:noFill/>
          </a:ln>
        </p:spPr>
        <p:style>
          <a:lnRef idx="0"/>
          <a:fillRef idx="0"/>
          <a:effectRef idx="0"/>
          <a:fontRef idx="minor"/>
        </p:style>
        <p:txBody>
          <a:bodyPr lIns="90000" rIns="90000" tIns="45000" bIns="45000" anchor="ctr">
            <a:noAutofit/>
          </a:bodyPr>
          <a:p>
            <a:pPr algn="just">
              <a:lnSpc>
                <a:spcPct val="100000"/>
              </a:lnSpc>
            </a:pPr>
            <a:r>
              <a:rPr b="0" lang="it-IT" sz="2400" spc="-1" strike="noStrike">
                <a:solidFill>
                  <a:srgbClr val="002060"/>
                </a:solidFill>
                <a:latin typeface="Corbel"/>
                <a:ea typeface="Corbel"/>
              </a:rPr>
              <a:t>•</a:t>
            </a:r>
            <a:r>
              <a:rPr b="0" lang="it-IT" sz="2000" spc="-1" strike="noStrike">
                <a:solidFill>
                  <a:srgbClr val="002060"/>
                </a:solidFill>
                <a:latin typeface="Times New Roman"/>
                <a:ea typeface="Times New Roman"/>
              </a:rPr>
              <a:t>	</a:t>
            </a:r>
            <a:r>
              <a:rPr b="1" lang="it-IT" sz="2400" spc="-1" strike="noStrike">
                <a:solidFill>
                  <a:srgbClr val="002060"/>
                </a:solidFill>
                <a:latin typeface="Times New Roman"/>
                <a:ea typeface="Times New Roman"/>
              </a:rPr>
              <a:t>Art. 1</a:t>
            </a:r>
            <a:endParaRPr b="0" lang="it-IT" sz="2400" spc="-1" strike="noStrike">
              <a:latin typeface="Arial"/>
            </a:endParaRPr>
          </a:p>
          <a:p>
            <a:pPr algn="just">
              <a:lnSpc>
                <a:spcPct val="100000"/>
              </a:lnSpc>
            </a:pPr>
            <a:r>
              <a:rPr b="0" lang="it-IT" sz="2000" spc="-1" strike="noStrike">
                <a:solidFill>
                  <a:srgbClr val="002060"/>
                </a:solidFill>
                <a:latin typeface="Times New Roman"/>
                <a:ea typeface="Times New Roman"/>
              </a:rPr>
              <a:t>La Repubblica italiana </a:t>
            </a:r>
            <a:r>
              <a:rPr b="1" i="1" lang="it-IT" sz="2000" spc="-1" strike="noStrike">
                <a:solidFill>
                  <a:srgbClr val="002060"/>
                </a:solidFill>
                <a:latin typeface="Times New Roman"/>
                <a:ea typeface="Times New Roman"/>
              </a:rPr>
              <a:t>riconosce</a:t>
            </a:r>
            <a:r>
              <a:rPr b="1" lang="it-IT" sz="2000" spc="-1" strike="noStrike">
                <a:solidFill>
                  <a:srgbClr val="002060"/>
                </a:solidFill>
                <a:latin typeface="Times New Roman"/>
                <a:ea typeface="Times New Roman"/>
              </a:rPr>
              <a:t> </a:t>
            </a:r>
            <a:r>
              <a:rPr b="0" lang="it-IT" sz="2000" spc="-1" strike="noStrike">
                <a:solidFill>
                  <a:srgbClr val="002060"/>
                </a:solidFill>
                <a:latin typeface="Times New Roman"/>
                <a:ea typeface="Times New Roman"/>
              </a:rPr>
              <a:t>il giorno 27 gennaio, data dell'abbattimento dei cancelli di Auschwitz, "Giorno della Memoria", al fine di ricordare la </a:t>
            </a:r>
            <a:r>
              <a:rPr b="1" lang="it-IT" sz="2000" spc="-1" strike="noStrike">
                <a:solidFill>
                  <a:srgbClr val="002060"/>
                </a:solidFill>
                <a:latin typeface="Times New Roman"/>
                <a:ea typeface="Times New Roman"/>
              </a:rPr>
              <a:t>Shoah </a:t>
            </a:r>
            <a:r>
              <a:rPr b="0" lang="it-IT" sz="2000" spc="-1" strike="noStrike">
                <a:solidFill>
                  <a:srgbClr val="002060"/>
                </a:solidFill>
                <a:latin typeface="Times New Roman"/>
                <a:ea typeface="Times New Roman"/>
              </a:rPr>
              <a:t>(in ebraico, catastrofe in riferimento allo sterminio del popolo ebraico), le leggi razziali, la persecuzione italiana dei cittadini ebrei, gli italiani che hanno subito la deportazione, la prigionia, la morte, </a:t>
            </a:r>
            <a:r>
              <a:rPr b="0" lang="it-IT" sz="2000" spc="-1" strike="noStrike" u="sng">
                <a:solidFill>
                  <a:srgbClr val="002060"/>
                </a:solidFill>
                <a:uFill>
                  <a:solidFill>
                    <a:srgbClr val="ffffff"/>
                  </a:solidFill>
                </a:uFill>
                <a:latin typeface="Times New Roman"/>
                <a:ea typeface="Times New Roman"/>
              </a:rPr>
              <a:t>nonché </a:t>
            </a:r>
            <a:r>
              <a:rPr b="1" lang="it-IT" sz="2000" spc="-1" strike="noStrike" u="sng">
                <a:solidFill>
                  <a:srgbClr val="002060"/>
                </a:solidFill>
                <a:uFill>
                  <a:solidFill>
                    <a:srgbClr val="ffffff"/>
                  </a:solidFill>
                </a:uFill>
                <a:latin typeface="Times New Roman"/>
                <a:ea typeface="Times New Roman"/>
              </a:rPr>
              <a:t>coloro che, anche in campi e schieramenti diversi, si sono opposti al progetto di sterminio, e</a:t>
            </a:r>
            <a:r>
              <a:rPr b="0" lang="it-IT" sz="2000" spc="-1" strike="noStrike" u="sng">
                <a:solidFill>
                  <a:srgbClr val="002060"/>
                </a:solidFill>
                <a:uFill>
                  <a:solidFill>
                    <a:srgbClr val="ffffff"/>
                  </a:solidFill>
                </a:uFill>
                <a:latin typeface="Times New Roman"/>
                <a:ea typeface="Times New Roman"/>
              </a:rPr>
              <a:t> </a:t>
            </a:r>
            <a:r>
              <a:rPr b="1" lang="it-IT" sz="2000" spc="-1" strike="noStrike" u="sng">
                <a:solidFill>
                  <a:srgbClr val="002060"/>
                </a:solidFill>
                <a:uFill>
                  <a:solidFill>
                    <a:srgbClr val="ffffff"/>
                  </a:solidFill>
                </a:uFill>
                <a:latin typeface="Times New Roman"/>
                <a:ea typeface="Times New Roman"/>
              </a:rPr>
              <a:t>a rischio della propria vita hanno salvato altre vite e protetti i perseguitati.</a:t>
            </a:r>
            <a:endParaRPr b="0" lang="it-IT" sz="2000" spc="-1" strike="noStrike">
              <a:latin typeface="Arial"/>
            </a:endParaRPr>
          </a:p>
        </p:txBody>
      </p:sp>
    </p:spTree>
  </p:cSld>
  <p:transition spd="med">
    <p:fade/>
  </p:transition>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4" name="Google Shape;565;p122" descr=""/>
          <p:cNvPicPr/>
          <p:nvPr/>
        </p:nvPicPr>
        <p:blipFill>
          <a:blip r:embed="rId1"/>
          <a:stretch/>
        </p:blipFill>
        <p:spPr>
          <a:xfrm>
            <a:off x="-1524240" y="-2286000"/>
            <a:ext cx="15235560" cy="11425680"/>
          </a:xfrm>
          <a:prstGeom prst="rect">
            <a:avLst/>
          </a:prstGeom>
          <a:ln w="0">
            <a:noFill/>
          </a:ln>
        </p:spPr>
      </p:pic>
    </p:spTree>
  </p:cSld>
  <p:transition spd="med">
    <p:fade/>
  </p:transition>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5" name="" descr=""/>
          <p:cNvPicPr/>
          <p:nvPr/>
        </p:nvPicPr>
        <p:blipFill>
          <a:blip r:embed="rId1"/>
          <a:stretch/>
        </p:blipFill>
        <p:spPr>
          <a:xfrm>
            <a:off x="2747880" y="34560"/>
            <a:ext cx="6856560" cy="6856560"/>
          </a:xfrm>
          <a:prstGeom prst="rect">
            <a:avLst/>
          </a:prstGeom>
          <a:ln w="0">
            <a:noFill/>
          </a:ln>
        </p:spPr>
      </p:pic>
    </p:spTree>
  </p:cSld>
  <p:transition spd="med">
    <p:fade/>
  </p:transition>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CustomShape 1"/>
          <p:cNvSpPr/>
          <p:nvPr/>
        </p:nvSpPr>
        <p:spPr>
          <a:xfrm>
            <a:off x="812520" y="274680"/>
            <a:ext cx="10564920" cy="1141560"/>
          </a:xfrm>
          <a:prstGeom prst="rect">
            <a:avLst/>
          </a:prstGeom>
          <a:noFill/>
          <a:ln w="0">
            <a:noFill/>
          </a:ln>
        </p:spPr>
        <p:style>
          <a:lnRef idx="0"/>
          <a:fillRef idx="0"/>
          <a:effectRef idx="0"/>
          <a:fontRef idx="minor"/>
        </p:style>
      </p:sp>
      <p:sp>
        <p:nvSpPr>
          <p:cNvPr id="487" name="CustomShape 2"/>
          <p:cNvSpPr/>
          <p:nvPr/>
        </p:nvSpPr>
        <p:spPr>
          <a:xfrm>
            <a:off x="911520" y="0"/>
            <a:ext cx="10559520" cy="685656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0" lang="it-IT" sz="3200" spc="21" strike="noStrike">
                <a:solidFill>
                  <a:srgbClr val="dc9e1f"/>
                </a:solidFill>
                <a:latin typeface="Lucida Calligraphy"/>
                <a:ea typeface="DejaVu Sans"/>
              </a:rPr>
              <a:t>La prima ricerca italiana sulle discriminazioni </a:t>
            </a:r>
            <a:endParaRPr b="0" lang="it-IT" sz="3200" spc="-1" strike="noStrike">
              <a:latin typeface="Arial"/>
            </a:endParaRPr>
          </a:p>
          <a:p>
            <a:pPr algn="ctr">
              <a:lnSpc>
                <a:spcPct val="100000"/>
              </a:lnSpc>
            </a:pPr>
            <a:r>
              <a:rPr b="0" lang="it-IT" sz="2000" spc="21" strike="noStrike">
                <a:solidFill>
                  <a:srgbClr val="dc9e1f"/>
                </a:solidFill>
                <a:latin typeface="Lucida Calligraphy"/>
                <a:ea typeface="DejaVu Sans"/>
              </a:rPr>
              <a:t>curata da </a:t>
            </a:r>
            <a:r>
              <a:rPr b="1" lang="it-IT" sz="2000" spc="21" strike="noStrike">
                <a:solidFill>
                  <a:srgbClr val="dc9e1f"/>
                </a:solidFill>
                <a:latin typeface="Lucida Calligraphy"/>
                <a:ea typeface="DejaVu Sans"/>
              </a:rPr>
              <a:t>Euromedia Research </a:t>
            </a:r>
            <a:r>
              <a:rPr b="0" lang="it-IT" sz="2000" spc="21" strike="noStrike">
                <a:solidFill>
                  <a:srgbClr val="dc9e1f"/>
                </a:solidFill>
                <a:latin typeface="Lucida Calligraphy"/>
                <a:ea typeface="DejaVu Sans"/>
              </a:rPr>
              <a:t>di </a:t>
            </a:r>
            <a:r>
              <a:rPr b="1" lang="it-IT" sz="2000" spc="21" strike="noStrike">
                <a:solidFill>
                  <a:srgbClr val="dc9e1f"/>
                </a:solidFill>
                <a:latin typeface="Lucida Calligraphy"/>
                <a:ea typeface="DejaVu Sans"/>
              </a:rPr>
              <a:t>Alessandra Ghisleri</a:t>
            </a:r>
            <a:r>
              <a:rPr b="0" lang="it-IT" sz="2000" spc="21" strike="noStrike">
                <a:solidFill>
                  <a:srgbClr val="dc9e1f"/>
                </a:solidFill>
                <a:latin typeface="Lucida Calligraphy"/>
                <a:ea typeface="DejaVu Sans"/>
              </a:rPr>
              <a:t> </a:t>
            </a:r>
            <a:endParaRPr b="0" lang="it-IT" sz="2000" spc="-1" strike="noStrike">
              <a:latin typeface="Arial"/>
            </a:endParaRPr>
          </a:p>
          <a:p>
            <a:pPr algn="ctr">
              <a:lnSpc>
                <a:spcPct val="100000"/>
              </a:lnSpc>
            </a:pPr>
            <a:r>
              <a:rPr b="1" lang="it-IT" sz="2000" spc="21" strike="noStrike">
                <a:solidFill>
                  <a:srgbClr val="dc9e1f"/>
                </a:solidFill>
                <a:latin typeface="Lucida Calligraphy"/>
                <a:ea typeface="DejaVu Sans"/>
              </a:rPr>
              <a:t>  </a:t>
            </a:r>
            <a:r>
              <a:rPr b="1" lang="it-IT" sz="2000" spc="21" strike="noStrike">
                <a:solidFill>
                  <a:srgbClr val="dc9e1f"/>
                </a:solidFill>
                <a:latin typeface="Lucida Calligraphy"/>
                <a:ea typeface="DejaVu Sans"/>
              </a:rPr>
              <a:t>per conto dell’Osservatorio Solomon, </a:t>
            </a:r>
            <a:r>
              <a:rPr b="0" lang="it-IT" sz="2000" spc="21" strike="noStrike">
                <a:solidFill>
                  <a:srgbClr val="dc9e1f"/>
                </a:solidFill>
                <a:latin typeface="Lucida Calligraphy"/>
                <a:ea typeface="DejaVu Sans"/>
              </a:rPr>
              <a:t>pubblicata su </a:t>
            </a:r>
            <a:r>
              <a:rPr b="0" i="1" lang="it-IT" sz="2000" spc="21" strike="noStrike" u="sng">
                <a:solidFill>
                  <a:srgbClr val="dc9e1f"/>
                </a:solidFill>
                <a:uFill>
                  <a:solidFill>
                    <a:srgbClr val="ffffff"/>
                  </a:solidFill>
                </a:uFill>
                <a:latin typeface="Lucida Calligraphy"/>
                <a:ea typeface="DejaVu Sans"/>
              </a:rPr>
              <a:t>La stampa (14 gennaio 2020)</a:t>
            </a:r>
            <a:endParaRPr b="0" lang="it-IT" sz="2000" spc="-1" strike="noStrike">
              <a:latin typeface="Arial"/>
            </a:endParaRPr>
          </a:p>
          <a:p>
            <a:pPr algn="ctr">
              <a:lnSpc>
                <a:spcPct val="100000"/>
              </a:lnSpc>
            </a:pPr>
            <a:r>
              <a:rPr b="0" i="1" lang="it-IT" sz="2000" spc="21" strike="noStrike" u="sng">
                <a:solidFill>
                  <a:srgbClr val="dc9e1f"/>
                </a:solidFill>
                <a:uFill>
                  <a:solidFill>
                    <a:srgbClr val="ffffff"/>
                  </a:solidFill>
                </a:uFill>
                <a:latin typeface="Lucida Calligraphy"/>
                <a:ea typeface="DejaVu Sans"/>
              </a:rPr>
              <a:t>Su un campione di 1000 intervistati   </a:t>
            </a:r>
            <a:endParaRPr b="0" lang="it-IT" sz="2000" spc="-1" strike="noStrike">
              <a:latin typeface="Arial"/>
            </a:endParaRPr>
          </a:p>
          <a:p>
            <a:pPr algn="ctr">
              <a:lnSpc>
                <a:spcPct val="100000"/>
              </a:lnSpc>
            </a:pPr>
            <a:r>
              <a:rPr b="0" lang="it-IT" sz="2400" spc="21" strike="noStrike">
                <a:solidFill>
                  <a:srgbClr val="ffffff"/>
                </a:solidFill>
                <a:latin typeface="Calibri"/>
                <a:ea typeface="Calibri"/>
              </a:rPr>
              <a:t> </a:t>
            </a:r>
            <a:r>
              <a:rPr b="0" lang="it-IT" sz="2400" spc="21" strike="noStrike">
                <a:solidFill>
                  <a:srgbClr val="ffffff"/>
                </a:solidFill>
                <a:latin typeface="Calibri"/>
                <a:ea typeface="Calibri"/>
              </a:rPr>
              <a:t>sono stati intervistati 1000 individui </a:t>
            </a:r>
            <a:endParaRPr b="0" lang="it-IT" sz="2400" spc="-1" strike="noStrike">
              <a:latin typeface="Arial"/>
            </a:endParaRPr>
          </a:p>
          <a:p>
            <a:pPr algn="ctr">
              <a:lnSpc>
                <a:spcPct val="100000"/>
              </a:lnSpc>
            </a:pPr>
            <a:r>
              <a:rPr b="0" lang="it-IT" sz="2400" spc="21" strike="noStrike">
                <a:solidFill>
                  <a:srgbClr val="ffffff"/>
                </a:solidFill>
                <a:latin typeface="Arial Narrow"/>
                <a:ea typeface="Calibri"/>
              </a:rPr>
              <a:t>  </a:t>
            </a:r>
            <a:r>
              <a:rPr b="0" lang="it-IT" sz="2800" spc="21" strike="noStrike">
                <a:solidFill>
                  <a:srgbClr val="c00000"/>
                </a:solidFill>
                <a:latin typeface="Arial Narrow"/>
                <a:ea typeface="Calibri"/>
              </a:rPr>
              <a:t>49%  accusa gli ebrei di strapotere finanziario </a:t>
            </a:r>
            <a:endParaRPr b="0" lang="it-IT" sz="2800" spc="-1" strike="noStrike">
              <a:latin typeface="Arial"/>
            </a:endParaRPr>
          </a:p>
          <a:p>
            <a:pPr algn="ctr">
              <a:lnSpc>
                <a:spcPct val="100000"/>
              </a:lnSpc>
            </a:pPr>
            <a:r>
              <a:rPr b="1" lang="it-IT" sz="2400" spc="21" strike="noStrike">
                <a:solidFill>
                  <a:srgbClr val="ffffff"/>
                </a:solidFill>
                <a:latin typeface="Arial Narrow"/>
                <a:ea typeface="Calibri"/>
              </a:rPr>
              <a:t>accusa gli ebrei di strapotere </a:t>
            </a:r>
            <a:endParaRPr b="0" lang="it-IT" sz="2400" spc="-1" strike="noStrike">
              <a:latin typeface="Arial"/>
            </a:endParaRPr>
          </a:p>
          <a:p>
            <a:pPr algn="ctr">
              <a:lnSpc>
                <a:spcPct val="100000"/>
              </a:lnSpc>
            </a:pPr>
            <a:r>
              <a:rPr b="1" lang="it-IT" sz="2400" spc="21" strike="noStrike">
                <a:solidFill>
                  <a:srgbClr val="ffffff"/>
                </a:solidFill>
                <a:latin typeface="Arial Narrow"/>
                <a:ea typeface="Calibri"/>
              </a:rPr>
              <a:t>di sentirsi una razza superiore </a:t>
            </a:r>
            <a:endParaRPr b="0" lang="it-IT" sz="2400" spc="-1" strike="noStrike">
              <a:latin typeface="Arial"/>
            </a:endParaRPr>
          </a:p>
          <a:p>
            <a:pPr algn="ctr">
              <a:lnSpc>
                <a:spcPct val="100000"/>
              </a:lnSpc>
            </a:pPr>
            <a:r>
              <a:rPr b="0" lang="it-IT" sz="2800" spc="21" strike="noStrike">
                <a:solidFill>
                  <a:srgbClr val="c00000"/>
                </a:solidFill>
                <a:latin typeface="Arial Narrow"/>
                <a:ea typeface="Calibri"/>
              </a:rPr>
              <a:t>47% di sentirsi una razza superiore</a:t>
            </a:r>
            <a:endParaRPr b="0" lang="it-IT" sz="2800" spc="-1" strike="noStrike">
              <a:latin typeface="Arial"/>
            </a:endParaRPr>
          </a:p>
          <a:p>
            <a:pPr algn="ctr">
              <a:lnSpc>
                <a:spcPct val="100000"/>
              </a:lnSpc>
            </a:pPr>
            <a:endParaRPr b="0" lang="it-IT" sz="2800" spc="-1" strike="noStrike">
              <a:latin typeface="Arial"/>
            </a:endParaRPr>
          </a:p>
          <a:p>
            <a:pPr algn="ctr">
              <a:lnSpc>
                <a:spcPct val="100000"/>
              </a:lnSpc>
            </a:pPr>
            <a:r>
              <a:rPr b="0" lang="it-IT" sz="2800" spc="21" strike="noStrike">
                <a:solidFill>
                  <a:srgbClr val="c00000"/>
                </a:solidFill>
                <a:latin typeface="Arial Narrow"/>
                <a:ea typeface="Calibri"/>
              </a:rPr>
              <a:t>1,3% ritiene che la Shoah sia una leggenda</a:t>
            </a:r>
            <a:endParaRPr b="0" lang="it-IT" sz="2800" spc="-1" strike="noStrike">
              <a:latin typeface="Arial"/>
            </a:endParaRPr>
          </a:p>
          <a:p>
            <a:pPr algn="ctr">
              <a:lnSpc>
                <a:spcPct val="100000"/>
              </a:lnSpc>
            </a:pPr>
            <a:r>
              <a:rPr b="1" lang="it-IT" sz="2400" spc="21" strike="noStrike">
                <a:solidFill>
                  <a:srgbClr val="ffffff"/>
                </a:solidFill>
                <a:latin typeface="Arial Narrow"/>
                <a:ea typeface="Calibri"/>
              </a:rPr>
              <a:t>Shoah sia una leggenda</a:t>
            </a:r>
            <a:endParaRPr b="0" lang="it-IT" sz="2400" spc="-1" strike="noStrike">
              <a:latin typeface="Arial"/>
            </a:endParaRPr>
          </a:p>
          <a:p>
            <a:pPr algn="ctr">
              <a:lnSpc>
                <a:spcPct val="100000"/>
              </a:lnSpc>
            </a:pPr>
            <a:r>
              <a:rPr b="0" lang="it-IT" sz="2400" spc="21" strike="noStrike">
                <a:solidFill>
                  <a:srgbClr val="ffffff"/>
                </a:solidFill>
                <a:latin typeface="Arial Narrow"/>
                <a:ea typeface="Calibri"/>
              </a:rPr>
              <a:t> </a:t>
            </a:r>
            <a:r>
              <a:rPr b="0" lang="it-IT" sz="2800" spc="21" strike="noStrike">
                <a:solidFill>
                  <a:srgbClr val="c00000"/>
                </a:solidFill>
                <a:latin typeface="Arial Narrow"/>
                <a:ea typeface="Calibri"/>
              </a:rPr>
              <a:t>10,5% ritiene che non siano morti 6 milioni di ebrei</a:t>
            </a:r>
            <a:endParaRPr b="0" lang="it-IT" sz="2800" spc="-1" strike="noStrike">
              <a:latin typeface="Arial"/>
            </a:endParaRPr>
          </a:p>
          <a:p>
            <a:pPr algn="ctr">
              <a:lnSpc>
                <a:spcPct val="100000"/>
              </a:lnSpc>
            </a:pPr>
            <a:r>
              <a:rPr b="0" lang="it-IT" sz="2800" spc="21" strike="noStrike">
                <a:solidFill>
                  <a:srgbClr val="c00000"/>
                </a:solidFill>
                <a:latin typeface="Arial Narrow"/>
                <a:ea typeface="Calibri"/>
              </a:rPr>
              <a:t> </a:t>
            </a:r>
            <a:r>
              <a:rPr b="1" lang="it-IT" sz="2400" spc="21" strike="noStrike">
                <a:solidFill>
                  <a:srgbClr val="ffffff"/>
                </a:solidFill>
                <a:latin typeface="Arial Narrow"/>
                <a:ea typeface="Calibri"/>
              </a:rPr>
              <a:t>durante la Shoah non sono morti 6 milioni di ebrei</a:t>
            </a:r>
            <a:endParaRPr b="0" lang="it-IT" sz="2400" spc="-1" strike="noStrike">
              <a:latin typeface="Arial"/>
            </a:endParaRPr>
          </a:p>
          <a:p>
            <a:pPr algn="ctr">
              <a:lnSpc>
                <a:spcPct val="100000"/>
              </a:lnSpc>
            </a:pPr>
            <a:r>
              <a:rPr b="0" lang="it-IT" sz="2800" spc="21" strike="noStrike">
                <a:solidFill>
                  <a:srgbClr val="c00000"/>
                </a:solidFill>
                <a:latin typeface="Arial Narrow"/>
                <a:ea typeface="Calibri"/>
              </a:rPr>
              <a:t>  </a:t>
            </a:r>
            <a:endParaRPr b="0" lang="it-IT" sz="2800" spc="-1" strike="noStrike">
              <a:latin typeface="Arial"/>
            </a:endParaRPr>
          </a:p>
          <a:p>
            <a:pPr algn="ctr">
              <a:lnSpc>
                <a:spcPct val="100000"/>
              </a:lnSpc>
            </a:pPr>
            <a:r>
              <a:rPr b="1" lang="it-IT" sz="2400" spc="21" strike="noStrike">
                <a:solidFill>
                  <a:srgbClr val="ffffff"/>
                </a:solidFill>
                <a:latin typeface="Arial Narrow"/>
                <a:ea typeface="Calibri"/>
              </a:rPr>
              <a:t>il settore economico-finanziario controllato totalmente ebrei.</a:t>
            </a:r>
            <a:endParaRPr b="0" lang="it-IT" sz="2400" spc="-1" strike="noStrike">
              <a:latin typeface="Arial"/>
            </a:endParaRPr>
          </a:p>
          <a:p>
            <a:pPr algn="ctr">
              <a:lnSpc>
                <a:spcPct val="100000"/>
              </a:lnSpc>
            </a:pPr>
            <a:endParaRPr b="0" lang="it-IT" sz="24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2" presetSubtype="4">
                                  <p:stCondLst>
                                    <p:cond delay="0"/>
                                  </p:stCondLst>
                                  <p:childTnLst>
                                    <p:set>
                                      <p:cBhvr>
                                        <p:cTn id="6" dur="1" fill="hold">
                                          <p:stCondLst>
                                            <p:cond delay="0"/>
                                          </p:stCondLst>
                                        </p:cTn>
                                        <p:tgtEl>
                                          <p:spTgt spid="487">
                                            <p:txEl>
                                              <p:pRg st="655" end="655"/>
                                            </p:txEl>
                                          </p:spTgt>
                                        </p:tgtEl>
                                        <p:attrNameLst>
                                          <p:attrName>style.visibility</p:attrName>
                                        </p:attrNameLst>
                                      </p:cBhvr>
                                      <p:to>
                                        <p:strVal val="visible"/>
                                      </p:to>
                                    </p:set>
                                    <p:animEffect filter="wipe(down)" transition="out">
                                      <p:cBhvr additive="repl">
                                        <p:cTn id="7" dur="500"/>
                                        <p:tgtEl>
                                          <p:spTgt spid="487">
                                            <p:txEl>
                                              <p:pRg st="655" end="655"/>
                                            </p:txEl>
                                          </p:spTgt>
                                        </p:tgtEl>
                                      </p:cBhvr>
                                    </p:animEffect>
                                  </p:childTnLst>
                                </p:cTn>
                              </p:par>
                              <p:par>
                                <p:cTn id="8" nodeType="withEffect" fill="hold" presetClass="entr" presetID="22" presetSubtype="4">
                                  <p:stCondLst>
                                    <p:cond delay="0"/>
                                  </p:stCondLst>
                                  <p:childTnLst>
                                    <p:set>
                                      <p:cBhvr>
                                        <p:cTn id="9" dur="1" fill="hold">
                                          <p:stCondLst>
                                            <p:cond delay="0"/>
                                          </p:stCondLst>
                                        </p:cTn>
                                        <p:tgtEl>
                                          <p:spTgt spid="487">
                                            <p:txEl>
                                              <p:pRg st="655" end="655"/>
                                            </p:txEl>
                                          </p:spTgt>
                                        </p:tgtEl>
                                        <p:attrNameLst>
                                          <p:attrName>style.visibility</p:attrName>
                                        </p:attrNameLst>
                                      </p:cBhvr>
                                      <p:to>
                                        <p:strVal val="visible"/>
                                      </p:to>
                                    </p:set>
                                    <p:animEffect filter="wipe(down)" transition="out">
                                      <p:cBhvr additive="repl">
                                        <p:cTn id="10" dur="500"/>
                                        <p:tgtEl>
                                          <p:spTgt spid="487">
                                            <p:txEl>
                                              <p:pRg st="655" end="655"/>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22" presetSubtype="4">
                                  <p:stCondLst>
                                    <p:cond delay="0"/>
                                  </p:stCondLst>
                                  <p:childTnLst>
                                    <p:set>
                                      <p:cBhvr>
                                        <p:cTn id="14" dur="1" fill="hold">
                                          <p:stCondLst>
                                            <p:cond delay="0"/>
                                          </p:stCondLst>
                                        </p:cTn>
                                        <p:tgtEl>
                                          <p:spTgt spid="487">
                                            <p:txEl>
                                              <p:pRg st="655" end="655"/>
                                            </p:txEl>
                                          </p:spTgt>
                                        </p:tgtEl>
                                        <p:attrNameLst>
                                          <p:attrName>style.visibility</p:attrName>
                                        </p:attrNameLst>
                                      </p:cBhvr>
                                      <p:to>
                                        <p:strVal val="visible"/>
                                      </p:to>
                                    </p:set>
                                    <p:animEffect filter="wipe(down)" transition="out">
                                      <p:cBhvr additive="repl">
                                        <p:cTn id="15" dur="500"/>
                                        <p:tgtEl>
                                          <p:spTgt spid="487">
                                            <p:txEl>
                                              <p:pRg st="655" end="655"/>
                                            </p:txEl>
                                          </p:spTgt>
                                        </p:tgtEl>
                                      </p:cBhvr>
                                    </p:animEffect>
                                  </p:childTnLst>
                                </p:cTn>
                              </p:par>
                              <p:par>
                                <p:cTn id="16" nodeType="withEffect" fill="hold" presetClass="entr" presetID="22" presetSubtype="4">
                                  <p:stCondLst>
                                    <p:cond delay="0"/>
                                  </p:stCondLst>
                                  <p:childTnLst>
                                    <p:set>
                                      <p:cBhvr>
                                        <p:cTn id="17" dur="1" fill="hold">
                                          <p:stCondLst>
                                            <p:cond delay="0"/>
                                          </p:stCondLst>
                                        </p:cTn>
                                        <p:tgtEl>
                                          <p:spTgt spid="487">
                                            <p:txEl>
                                              <p:pRg st="655" end="655"/>
                                            </p:txEl>
                                          </p:spTgt>
                                        </p:tgtEl>
                                        <p:attrNameLst>
                                          <p:attrName>style.visibility</p:attrName>
                                        </p:attrNameLst>
                                      </p:cBhvr>
                                      <p:to>
                                        <p:strVal val="visible"/>
                                      </p:to>
                                    </p:set>
                                    <p:animEffect filter="wipe(down)" transition="out">
                                      <p:cBhvr additive="repl">
                                        <p:cTn id="18" dur="500"/>
                                        <p:tgtEl>
                                          <p:spTgt spid="487">
                                            <p:txEl>
                                              <p:pRg st="655" end="655"/>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fill="hold" presetClass="entr" presetID="22" presetSubtype="4">
                                  <p:stCondLst>
                                    <p:cond delay="0"/>
                                  </p:stCondLst>
                                  <p:childTnLst>
                                    <p:set>
                                      <p:cBhvr>
                                        <p:cTn id="22" dur="1" fill="hold">
                                          <p:stCondLst>
                                            <p:cond delay="0"/>
                                          </p:stCondLst>
                                        </p:cTn>
                                        <p:tgtEl>
                                          <p:spTgt spid="487">
                                            <p:txEl>
                                              <p:pRg st="655" end="655"/>
                                            </p:txEl>
                                          </p:spTgt>
                                        </p:tgtEl>
                                        <p:attrNameLst>
                                          <p:attrName>style.visibility</p:attrName>
                                        </p:attrNameLst>
                                      </p:cBhvr>
                                      <p:to>
                                        <p:strVal val="visible"/>
                                      </p:to>
                                    </p:set>
                                    <p:animEffect filter="wipe(down)" transition="out">
                                      <p:cBhvr additive="repl">
                                        <p:cTn id="23" dur="500"/>
                                        <p:tgtEl>
                                          <p:spTgt spid="487">
                                            <p:txEl>
                                              <p:pRg st="655" end="655"/>
                                            </p:txEl>
                                          </p:spTgt>
                                        </p:tgtEl>
                                      </p:cBhvr>
                                    </p:animEffect>
                                  </p:childTnLst>
                                </p:cTn>
                              </p:par>
                              <p:par>
                                <p:cTn id="24" nodeType="withEffect" fill="hold" presetClass="entr" presetID="22" presetSubtype="4">
                                  <p:stCondLst>
                                    <p:cond delay="0"/>
                                  </p:stCondLst>
                                  <p:childTnLst>
                                    <p:set>
                                      <p:cBhvr>
                                        <p:cTn id="25" dur="1" fill="hold">
                                          <p:stCondLst>
                                            <p:cond delay="0"/>
                                          </p:stCondLst>
                                        </p:cTn>
                                        <p:tgtEl>
                                          <p:spTgt spid="487">
                                            <p:txEl>
                                              <p:pRg st="655" end="655"/>
                                            </p:txEl>
                                          </p:spTgt>
                                        </p:tgtEl>
                                        <p:attrNameLst>
                                          <p:attrName>style.visibility</p:attrName>
                                        </p:attrNameLst>
                                      </p:cBhvr>
                                      <p:to>
                                        <p:strVal val="visible"/>
                                      </p:to>
                                    </p:set>
                                    <p:animEffect filter="wipe(down)" transition="out">
                                      <p:cBhvr additive="repl">
                                        <p:cTn id="26" dur="500"/>
                                        <p:tgtEl>
                                          <p:spTgt spid="487">
                                            <p:txEl>
                                              <p:pRg st="655" end="65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CustomShape 1"/>
          <p:cNvSpPr/>
          <p:nvPr/>
        </p:nvSpPr>
        <p:spPr>
          <a:xfrm>
            <a:off x="609480" y="273600"/>
            <a:ext cx="10969920" cy="114228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it-IT" sz="4400" spc="-1" strike="noStrike">
                <a:solidFill>
                  <a:srgbClr val="000000"/>
                </a:solidFill>
                <a:latin typeface="Arial"/>
                <a:ea typeface="Arial"/>
              </a:rPr>
              <a:t>Il valore della memoria</a:t>
            </a:r>
            <a:endParaRPr b="0" lang="it-IT" sz="4400" spc="-1" strike="noStrike">
              <a:latin typeface="Arial"/>
            </a:endParaRPr>
          </a:p>
        </p:txBody>
      </p:sp>
      <p:sp>
        <p:nvSpPr>
          <p:cNvPr id="489" name="CustomShape 2"/>
          <p:cNvSpPr/>
          <p:nvPr/>
        </p:nvSpPr>
        <p:spPr>
          <a:xfrm>
            <a:off x="609480" y="1604520"/>
            <a:ext cx="5351760" cy="3974760"/>
          </a:xfrm>
          <a:prstGeom prst="rect">
            <a:avLst/>
          </a:prstGeom>
          <a:noFill/>
          <a:ln w="0">
            <a:noFill/>
          </a:ln>
        </p:spPr>
        <p:style>
          <a:lnRef idx="0"/>
          <a:fillRef idx="0"/>
          <a:effectRef idx="0"/>
          <a:fontRef idx="minor"/>
        </p:style>
        <p:txBody>
          <a:bodyPr lIns="0" rIns="0" tIns="0" bIns="0">
            <a:noAutofit/>
          </a:bodyPr>
          <a:p>
            <a:pPr marL="432000" indent="-321840">
              <a:lnSpc>
                <a:spcPct val="100000"/>
              </a:lnSpc>
              <a:buClr>
                <a:srgbClr val="000000"/>
              </a:buClr>
              <a:buFont typeface="Noto Sans Symbols"/>
              <a:buChar char="●"/>
            </a:pPr>
            <a:r>
              <a:rPr b="0" lang="it-IT" sz="3200" spc="-1" strike="noStrike">
                <a:solidFill>
                  <a:srgbClr val="000000"/>
                </a:solidFill>
                <a:latin typeface="Arial"/>
                <a:ea typeface="Arial"/>
              </a:rPr>
              <a:t>Il contrario della pace non è la guerra, è l'indifferenza.</a:t>
            </a:r>
            <a:endParaRPr b="0" lang="it-IT" sz="3200" spc="-1" strike="noStrike">
              <a:latin typeface="Arial"/>
            </a:endParaRPr>
          </a:p>
          <a:p>
            <a:pPr marL="432000" indent="-321840">
              <a:lnSpc>
                <a:spcPct val="100000"/>
              </a:lnSpc>
              <a:buClr>
                <a:srgbClr val="000000"/>
              </a:buClr>
              <a:buFont typeface="Noto Sans Symbols"/>
              <a:buChar char="●"/>
            </a:pPr>
            <a:r>
              <a:rPr b="0" lang="it-IT" sz="3200" spc="-1" strike="noStrike">
                <a:solidFill>
                  <a:srgbClr val="000000"/>
                </a:solidFill>
                <a:latin typeface="Arial"/>
                <a:ea typeface="Arial"/>
              </a:rPr>
              <a:t>Il contrario dell'amore non è l'odio, ma l'indifferenza</a:t>
            </a:r>
            <a:endParaRPr b="0" lang="it-IT" sz="3200" spc="-1" strike="noStrike">
              <a:latin typeface="Arial"/>
            </a:endParaRPr>
          </a:p>
          <a:p>
            <a:pPr marL="432000" indent="-321840">
              <a:lnSpc>
                <a:spcPct val="100000"/>
              </a:lnSpc>
              <a:buClr>
                <a:srgbClr val="000000"/>
              </a:buClr>
              <a:buFont typeface="Noto Sans Symbols"/>
              <a:buChar char="●"/>
            </a:pPr>
            <a:r>
              <a:rPr b="0" lang="it-IT" sz="3200" spc="-1" strike="noStrike">
                <a:solidFill>
                  <a:srgbClr val="000000"/>
                </a:solidFill>
                <a:latin typeface="Arial"/>
                <a:ea typeface="Arial"/>
              </a:rPr>
              <a:t>Il contrario della morte è la memoria.</a:t>
            </a:r>
            <a:endParaRPr b="0" lang="it-IT" sz="3200" spc="-1" strike="noStrike">
              <a:latin typeface="Arial"/>
            </a:endParaRPr>
          </a:p>
          <a:p>
            <a:pPr marL="432000" indent="-321840">
              <a:lnSpc>
                <a:spcPct val="100000"/>
              </a:lnSpc>
              <a:buClr>
                <a:srgbClr val="000000"/>
              </a:buClr>
              <a:buFont typeface="Noto Sans Symbols"/>
              <a:buChar char="●"/>
            </a:pPr>
            <a:r>
              <a:rPr b="0" i="1" lang="it-IT" sz="3200" spc="-1" strike="noStrike">
                <a:solidFill>
                  <a:srgbClr val="000000"/>
                </a:solidFill>
                <a:latin typeface="Arial"/>
                <a:ea typeface="Arial"/>
              </a:rPr>
              <a:t>                   </a:t>
            </a:r>
            <a:r>
              <a:rPr b="0" i="1" lang="it-IT" sz="3200" spc="-1" strike="noStrike">
                <a:solidFill>
                  <a:srgbClr val="000000"/>
                </a:solidFill>
                <a:latin typeface="Arial"/>
                <a:ea typeface="Arial"/>
              </a:rPr>
              <a:t>We remember</a:t>
            </a:r>
            <a:endParaRPr b="0" lang="it-IT" sz="3200" spc="-1" strike="noStrike">
              <a:latin typeface="Arial"/>
            </a:endParaRPr>
          </a:p>
        </p:txBody>
      </p:sp>
    </p:spTree>
  </p:cSld>
  <p:transition spd="med">
    <p:fade/>
  </p:transition>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0" name="CustomShape 1"/>
          <p:cNvSpPr/>
          <p:nvPr/>
        </p:nvSpPr>
        <p:spPr>
          <a:xfrm>
            <a:off x="1645920" y="2011680"/>
            <a:ext cx="9777960" cy="375984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0" lang="it-IT" sz="1800" spc="-1" strike="noStrike">
                <a:solidFill>
                  <a:srgbClr val="002060"/>
                </a:solidFill>
                <a:latin typeface="Times New Roman"/>
                <a:ea typeface="Times New Roman"/>
              </a:rPr>
              <a:t>A cura dei corsisti del Progetto PTOF “Il valore della memoria. Per una cittadinanza attiva” (referente M. V. Sciuto)</a:t>
            </a:r>
            <a:endParaRPr b="0" lang="it-IT" sz="1800" spc="-1" strike="noStrike">
              <a:latin typeface="Arial"/>
            </a:endParaRPr>
          </a:p>
          <a:p>
            <a:pPr>
              <a:lnSpc>
                <a:spcPct val="100000"/>
              </a:lnSpc>
            </a:pPr>
            <a:r>
              <a:rPr b="0" lang="it-IT" sz="1800" spc="-1" strike="noStrike">
                <a:solidFill>
                  <a:srgbClr val="002060"/>
                </a:solidFill>
                <a:latin typeface="Times New Roman"/>
                <a:ea typeface="Times New Roman"/>
              </a:rPr>
              <a:t>Giuseppe Sciacca, Gabriele Spinto (classe V E)</a:t>
            </a:r>
            <a:endParaRPr b="0" lang="it-IT" sz="1800" spc="-1" strike="noStrike">
              <a:latin typeface="Arial"/>
            </a:endParaRPr>
          </a:p>
          <a:p>
            <a:pPr>
              <a:lnSpc>
                <a:spcPct val="100000"/>
              </a:lnSpc>
            </a:pPr>
            <a:r>
              <a:rPr b="0" lang="it-IT" sz="1800" spc="-1" strike="noStrike">
                <a:solidFill>
                  <a:srgbClr val="002060"/>
                </a:solidFill>
                <a:latin typeface="Times New Roman"/>
                <a:ea typeface="Times New Roman"/>
              </a:rPr>
              <a:t>Anno scolastico 2016/2017)</a:t>
            </a:r>
            <a:endParaRPr b="0" lang="it-IT" sz="1800" spc="-1" strike="noStrike">
              <a:latin typeface="Arial"/>
            </a:endParaRPr>
          </a:p>
          <a:p>
            <a:pPr>
              <a:lnSpc>
                <a:spcPct val="100000"/>
              </a:lnSpc>
            </a:pPr>
            <a:r>
              <a:rPr b="0" lang="it-IT" sz="1800" spc="-1" strike="noStrike">
                <a:solidFill>
                  <a:srgbClr val="002060"/>
                </a:solidFill>
                <a:latin typeface="Times New Roman"/>
                <a:ea typeface="Times New Roman"/>
              </a:rPr>
              <a:t>Grazia Orofino ( IV B) e Antonio Sciuto ( IV A), Davide Raiti ( IV A)</a:t>
            </a:r>
            <a:endParaRPr b="0" lang="it-IT" sz="1800" spc="-1" strike="noStrike">
              <a:latin typeface="Arial"/>
            </a:endParaRPr>
          </a:p>
          <a:p>
            <a:pPr>
              <a:lnSpc>
                <a:spcPct val="100000"/>
              </a:lnSpc>
            </a:pPr>
            <a:r>
              <a:rPr b="0" lang="it-IT" sz="1800" spc="-1" strike="noStrike">
                <a:solidFill>
                  <a:srgbClr val="002060"/>
                </a:solidFill>
                <a:latin typeface="Times New Roman"/>
                <a:ea typeface="Times New Roman"/>
              </a:rPr>
              <a:t>(anno scolastico 2017/2018)</a:t>
            </a:r>
            <a:endParaRPr b="0" lang="it-IT" sz="1800" spc="-1" strike="noStrike">
              <a:latin typeface="Arial"/>
            </a:endParaRPr>
          </a:p>
          <a:p>
            <a:pPr>
              <a:lnSpc>
                <a:spcPct val="100000"/>
              </a:lnSpc>
            </a:pPr>
            <a:r>
              <a:rPr b="0" lang="it-IT" sz="1800" spc="-1" strike="noStrike">
                <a:solidFill>
                  <a:srgbClr val="002060"/>
                </a:solidFill>
                <a:latin typeface="Times New Roman"/>
                <a:ea typeface="Times New Roman"/>
              </a:rPr>
              <a:t>Grazia Orofino, V B, Alessia Musumeci, Giuliana Pavone, ( V F), Pulvirenti Gloria, Luisa Russo ( IV A), Nicole Liggeri (V C) </a:t>
            </a:r>
            <a:endParaRPr b="0" lang="it-IT" sz="1800" spc="-1" strike="noStrike">
              <a:latin typeface="Arial"/>
            </a:endParaRPr>
          </a:p>
          <a:p>
            <a:pPr>
              <a:lnSpc>
                <a:spcPct val="100000"/>
              </a:lnSpc>
            </a:pPr>
            <a:r>
              <a:rPr b="0" lang="it-IT" sz="1800" spc="-1" strike="noStrike">
                <a:solidFill>
                  <a:srgbClr val="002060"/>
                </a:solidFill>
                <a:latin typeface="Times New Roman"/>
                <a:ea typeface="Times New Roman"/>
              </a:rPr>
              <a:t>Anno scolastico 2018/2019</a:t>
            </a:r>
            <a:endParaRPr b="0" lang="it-IT" sz="1800" spc="-1" strike="noStrike">
              <a:latin typeface="Arial"/>
            </a:endParaRPr>
          </a:p>
          <a:p>
            <a:pPr>
              <a:lnSpc>
                <a:spcPct val="100000"/>
              </a:lnSpc>
            </a:pPr>
            <a:r>
              <a:rPr b="0" lang="it-IT" sz="1800" spc="-1" strike="noStrike">
                <a:solidFill>
                  <a:srgbClr val="002060"/>
                </a:solidFill>
                <a:latin typeface="Times New Roman"/>
                <a:ea typeface="Times New Roman"/>
              </a:rPr>
              <a:t>Alice Interdonato , Calabretta Matteo, Calì Sofia, (V E) Pulvirenti Gloria,Luisa Russo(V A), Anno scolastico 2019/2020</a:t>
            </a:r>
            <a:endParaRPr b="0" lang="it-IT" sz="1800" spc="-1" strike="noStrike">
              <a:latin typeface="Arial"/>
            </a:endParaRPr>
          </a:p>
        </p:txBody>
      </p:sp>
    </p:spTree>
  </p:cSld>
  <p:transition spd="med">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CustomShape 1"/>
          <p:cNvSpPr/>
          <p:nvPr/>
        </p:nvSpPr>
        <p:spPr>
          <a:xfrm>
            <a:off x="609480" y="273600"/>
            <a:ext cx="10971000" cy="11433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it-IT" sz="4400" spc="-1" strike="noStrike">
                <a:solidFill>
                  <a:srgbClr val="000000"/>
                </a:solidFill>
                <a:latin typeface="Arial"/>
                <a:ea typeface="DejaVu Sans"/>
              </a:rPr>
              <a:t>PRECISAZIONI</a:t>
            </a:r>
            <a:endParaRPr b="0" lang="it-IT" sz="4400" spc="-1" strike="noStrike">
              <a:latin typeface="Arial"/>
            </a:endParaRPr>
          </a:p>
        </p:txBody>
      </p:sp>
      <p:sp>
        <p:nvSpPr>
          <p:cNvPr id="447" name="CustomShape 2"/>
          <p:cNvSpPr/>
          <p:nvPr/>
        </p:nvSpPr>
        <p:spPr>
          <a:xfrm>
            <a:off x="609480" y="1604520"/>
            <a:ext cx="10971000" cy="397584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it-IT" sz="3200" spc="-1" strike="noStrike">
                <a:solidFill>
                  <a:srgbClr val="000000"/>
                </a:solidFill>
                <a:latin typeface="Arial"/>
                <a:ea typeface="DejaVu Sans"/>
              </a:rPr>
              <a:t>“</a:t>
            </a:r>
            <a:r>
              <a:rPr b="0" lang="it-IT" sz="3200" spc="-1" strike="noStrike">
                <a:solidFill>
                  <a:srgbClr val="000000"/>
                </a:solidFill>
                <a:latin typeface="Arial"/>
                <a:ea typeface="Microsoft YaHei"/>
              </a:rPr>
              <a:t>Art. 1, andrebbe aggiunto, dopo "la persecuzione italiana dei cittadini ebrei", anche "la persecuzione italiana degli ebrei stranieri".</a:t>
            </a:r>
            <a:endParaRPr b="0" lang="it-IT" sz="3200" spc="-1" strike="noStrike">
              <a:latin typeface="Arial"/>
            </a:endParaRPr>
          </a:p>
          <a:p>
            <a:pPr algn="ctr">
              <a:lnSpc>
                <a:spcPct val="100000"/>
              </a:lnSpc>
            </a:pPr>
            <a:endParaRPr b="0" lang="it-IT" sz="3200" spc="-1" strike="noStrike">
              <a:latin typeface="Arial"/>
            </a:endParaRPr>
          </a:p>
          <a:p>
            <a:pPr algn="ctr">
              <a:lnSpc>
                <a:spcPct val="100000"/>
              </a:lnSpc>
            </a:pPr>
            <a:endParaRPr b="0" lang="it-IT" sz="3200" spc="-1" strike="noStrike">
              <a:latin typeface="Arial"/>
            </a:endParaRPr>
          </a:p>
          <a:p>
            <a:pPr algn="ctr">
              <a:lnSpc>
                <a:spcPct val="100000"/>
              </a:lnSpc>
            </a:pPr>
            <a:endParaRPr b="0" lang="it-IT" sz="3200" spc="-1" strike="noStrike">
              <a:latin typeface="Arial"/>
            </a:endParaRPr>
          </a:p>
        </p:txBody>
      </p:sp>
    </p:spTree>
  </p:cSld>
  <p:transition spd="med">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8" name="CustomShape 1"/>
          <p:cNvSpPr/>
          <p:nvPr/>
        </p:nvSpPr>
        <p:spPr>
          <a:xfrm>
            <a:off x="1084320" y="499680"/>
            <a:ext cx="10339200" cy="16516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it-IT" sz="4000" spc="-1" strike="noStrike">
                <a:solidFill>
                  <a:srgbClr val="0070c0"/>
                </a:solidFill>
                <a:latin typeface="Corbel"/>
                <a:ea typeface="Corbel"/>
              </a:rPr>
              <a:t>Il giorno della memoria</a:t>
            </a:r>
            <a:endParaRPr b="0" lang="it-IT" sz="4000" spc="-1" strike="noStrike">
              <a:latin typeface="Arial"/>
            </a:endParaRPr>
          </a:p>
        </p:txBody>
      </p:sp>
      <p:sp>
        <p:nvSpPr>
          <p:cNvPr id="449" name="CustomShape 2"/>
          <p:cNvSpPr/>
          <p:nvPr/>
        </p:nvSpPr>
        <p:spPr>
          <a:xfrm>
            <a:off x="1476000" y="2011680"/>
            <a:ext cx="9725400" cy="3759840"/>
          </a:xfrm>
          <a:prstGeom prst="rect">
            <a:avLst/>
          </a:prstGeom>
          <a:noFill/>
          <a:ln w="0">
            <a:noFill/>
          </a:ln>
        </p:spPr>
        <p:style>
          <a:lnRef idx="0"/>
          <a:fillRef idx="0"/>
          <a:effectRef idx="0"/>
          <a:fontRef idx="minor"/>
        </p:style>
        <p:txBody>
          <a:bodyPr lIns="90000" rIns="90000" tIns="45000" bIns="45000" anchor="ctr">
            <a:noAutofit/>
          </a:bodyPr>
          <a:p>
            <a:pPr marL="285840" indent="-279360" algn="just">
              <a:lnSpc>
                <a:spcPct val="100000"/>
              </a:lnSpc>
              <a:buClr>
                <a:srgbClr val="1287c3"/>
              </a:buClr>
              <a:buFont typeface="Arial"/>
              <a:buChar char="•"/>
            </a:pPr>
            <a:r>
              <a:rPr b="0" i="1" lang="it-IT" sz="2000" spc="-1" strike="noStrike">
                <a:solidFill>
                  <a:srgbClr val="002060"/>
                </a:solidFill>
                <a:latin typeface="Times New Roman"/>
                <a:ea typeface="Times New Roman"/>
              </a:rPr>
              <a:t>Il Giorno della Memoria è una ricorrenza internazionale celebrata il 27 gennaio di ogni anno come giornata in commemorazione delle vittime della Shoah. È stato così designato dalla risoluzione 60/7 dell'Assemblea generale delle Nazioni Unite del 1º novembre 2005, durante la 42ª riunione plenaria. La risoluzione fu preceduta da una sessione speciale tenuta il 24 gennaio 2005 durante la quale l'Assemblea generale delle Nazioni Unite celebrò il sessantesimo anniversario della liberazione dei campi di concentramento e sterminio nazisti.</a:t>
            </a:r>
            <a:endParaRPr b="0" lang="it-IT" sz="2000" spc="-1" strike="noStrike">
              <a:latin typeface="Arial"/>
            </a:endParaRPr>
          </a:p>
          <a:p>
            <a:pPr marL="285840" indent="-279360" algn="just">
              <a:lnSpc>
                <a:spcPct val="100000"/>
              </a:lnSpc>
              <a:buClr>
                <a:srgbClr val="1287c3"/>
              </a:buClr>
              <a:buFont typeface="Arial"/>
              <a:buChar char="•"/>
            </a:pPr>
            <a:r>
              <a:rPr b="0" i="1" lang="it-IT" sz="2000" spc="-1" strike="noStrike">
                <a:solidFill>
                  <a:srgbClr val="002060"/>
                </a:solidFill>
                <a:latin typeface="Times New Roman"/>
                <a:ea typeface="Times New Roman"/>
              </a:rPr>
              <a:t>Si è stabilito di fissare</a:t>
            </a:r>
            <a:r>
              <a:rPr b="1" lang="it-IT" sz="2000" spc="-1" strike="noStrike">
                <a:solidFill>
                  <a:srgbClr val="002060"/>
                </a:solidFill>
                <a:latin typeface="Times New Roman"/>
                <a:ea typeface="Times New Roman"/>
              </a:rPr>
              <a:t> </a:t>
            </a:r>
            <a:r>
              <a:rPr b="0" i="1" lang="it-IT" sz="2000" spc="-1" strike="noStrike">
                <a:solidFill>
                  <a:srgbClr val="002060"/>
                </a:solidFill>
                <a:latin typeface="Times New Roman"/>
                <a:ea typeface="Times New Roman"/>
              </a:rPr>
              <a:t>il Giorno della Memoria ogni 27 gennaio perché in quel giorno del 1945 le truppe dell'Armata Rossa, impegnate nella offensiva Vistola-Oder in direzione della Germania, liberarono il campo di sterminio di Auschwitz.</a:t>
            </a:r>
            <a:endParaRPr b="0" lang="it-IT" sz="2000" spc="-1" strike="noStrike">
              <a:latin typeface="Arial"/>
            </a:endParaRPr>
          </a:p>
        </p:txBody>
      </p:sp>
    </p:spTree>
  </p:cSld>
  <p:transition spd="med">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CustomShape 1"/>
          <p:cNvSpPr/>
          <p:nvPr/>
        </p:nvSpPr>
        <p:spPr>
          <a:xfrm>
            <a:off x="1166760" y="214200"/>
            <a:ext cx="10261080" cy="16516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it-IT" sz="4000" spc="-1" strike="noStrike">
                <a:solidFill>
                  <a:srgbClr val="0070c0"/>
                </a:solidFill>
                <a:latin typeface="Corbel"/>
                <a:ea typeface="Corbel"/>
              </a:rPr>
              <a:t>Perché il 27 gennaio?</a:t>
            </a:r>
            <a:endParaRPr b="0" lang="it-IT" sz="4000" spc="-1" strike="noStrike">
              <a:latin typeface="Arial"/>
            </a:endParaRPr>
          </a:p>
        </p:txBody>
      </p:sp>
      <p:sp>
        <p:nvSpPr>
          <p:cNvPr id="451" name="CustomShape 2"/>
          <p:cNvSpPr/>
          <p:nvPr/>
        </p:nvSpPr>
        <p:spPr>
          <a:xfrm>
            <a:off x="1365120" y="1571760"/>
            <a:ext cx="9856080" cy="4757040"/>
          </a:xfrm>
          <a:prstGeom prst="rect">
            <a:avLst/>
          </a:prstGeom>
          <a:noFill/>
          <a:ln w="0">
            <a:noFill/>
          </a:ln>
        </p:spPr>
        <p:style>
          <a:lnRef idx="0"/>
          <a:fillRef idx="0"/>
          <a:effectRef idx="0"/>
          <a:fontRef idx="minor"/>
        </p:style>
        <p:txBody>
          <a:bodyPr lIns="90000" rIns="90000" tIns="45000" bIns="45000" anchor="ctr">
            <a:noAutofit/>
          </a:bodyPr>
          <a:p>
            <a:pPr marL="285840" indent="-279360" algn="just">
              <a:lnSpc>
                <a:spcPct val="100000"/>
              </a:lnSpc>
              <a:buClr>
                <a:srgbClr val="1287c3"/>
              </a:buClr>
              <a:buFont typeface="Arial"/>
              <a:buChar char="•"/>
            </a:pPr>
            <a:r>
              <a:rPr b="0" i="1" lang="it-IT" sz="2000" spc="-1" strike="noStrike">
                <a:solidFill>
                  <a:srgbClr val="002060"/>
                </a:solidFill>
                <a:latin typeface="Times New Roman"/>
                <a:ea typeface="Times New Roman"/>
              </a:rPr>
              <a:t>L'Italia ha quindi formalmente istituito la giornata commemorativa del 27 gennaio alcuni anni prima della corrispondente risoluzione delle Nazioni Unite.</a:t>
            </a:r>
            <a:endParaRPr b="0" lang="it-IT" sz="2000" spc="-1" strike="noStrike">
              <a:latin typeface="Arial"/>
            </a:endParaRPr>
          </a:p>
          <a:p>
            <a:pPr marL="285840" indent="-279360" algn="just">
              <a:lnSpc>
                <a:spcPct val="100000"/>
              </a:lnSpc>
              <a:buClr>
                <a:srgbClr val="1287c3"/>
              </a:buClr>
              <a:buFont typeface="Arial"/>
              <a:buChar char="•"/>
            </a:pPr>
            <a:r>
              <a:rPr b="0" i="1" lang="it-IT" sz="2000" spc="-1" strike="noStrike">
                <a:solidFill>
                  <a:srgbClr val="002060"/>
                </a:solidFill>
                <a:latin typeface="Times New Roman"/>
                <a:ea typeface="Times New Roman"/>
              </a:rPr>
              <a:t>Prima di arrivare a definire il disegno di legge, si era a lungo discusso su quale dovesse essere considerata la data simbolica di riferimento: si trattava di decidere su quali eventi fondare la riflessione pubblica sulla memoria. Erano emerse in particolare due opzioni alternative. Il deputato Furio Colombo aveva proposto il 16 ottobre, data del rastrellamento del ghetto di Roma (il 16 ottobre 1943 oltre mille ebrei furono catturati e deportati dall'Italia ad Auschwitz): questa ricorrenza avrebbe permesso di focalizzare l'attenzione sulle deportazioni razziali e di sottolineare le responsabilità anche italiane nello sterminio. Dall'altra parte vi era chi sosteneva (in particolare l'Associazione nazionale ex deportati politici nei campi nazisti) che la data prescelta dovesse essere il 5 maggio, anniversario della liberazione di Mauthausen, per sottolineare la centralità della storia dell'antifascismo e delle deportazioni politiche in Italia. Infine, anche in ragione della portata evocativa che Auschwitz – oramai simbolo universale delle tragedia ebraica durante la seconda guerra mondiale – da anni rappresenta per tutta l'Europa, si è optato per adottare il giorno della sua liberazione, avvenuta il 27 gennaio.</a:t>
            </a:r>
            <a:endParaRPr b="0" lang="it-IT" sz="2000" spc="-1" strike="noStrike">
              <a:latin typeface="Arial"/>
            </a:endParaRPr>
          </a:p>
        </p:txBody>
      </p:sp>
    </p:spTree>
  </p:cSld>
  <p:transition spd="med">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2" name="CustomShape 1"/>
          <p:cNvSpPr/>
          <p:nvPr/>
        </p:nvSpPr>
        <p:spPr>
          <a:xfrm>
            <a:off x="1058040" y="499680"/>
            <a:ext cx="10365480" cy="16516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it-IT" sz="4000" spc="-1" strike="noStrike">
                <a:solidFill>
                  <a:srgbClr val="0070c0"/>
                </a:solidFill>
                <a:latin typeface="Corbel"/>
                <a:ea typeface="Corbel"/>
              </a:rPr>
              <a:t>Art. 2</a:t>
            </a:r>
            <a:endParaRPr b="0" lang="it-IT" sz="4000" spc="-1" strike="noStrike">
              <a:latin typeface="Arial"/>
            </a:endParaRPr>
          </a:p>
        </p:txBody>
      </p:sp>
      <p:sp>
        <p:nvSpPr>
          <p:cNvPr id="453" name="CustomShape 2"/>
          <p:cNvSpPr/>
          <p:nvPr/>
        </p:nvSpPr>
        <p:spPr>
          <a:xfrm>
            <a:off x="1593720" y="2011680"/>
            <a:ext cx="10025640" cy="4239000"/>
          </a:xfrm>
          <a:prstGeom prst="rect">
            <a:avLst/>
          </a:prstGeom>
          <a:noFill/>
          <a:ln w="0">
            <a:noFill/>
          </a:ln>
        </p:spPr>
        <p:style>
          <a:lnRef idx="0"/>
          <a:fillRef idx="0"/>
          <a:effectRef idx="0"/>
          <a:fontRef idx="minor"/>
        </p:style>
        <p:txBody>
          <a:bodyPr lIns="90000" rIns="90000" tIns="45000" bIns="45000" anchor="ctr">
            <a:noAutofit/>
          </a:bodyPr>
          <a:p>
            <a:pPr marL="285840" indent="-279360" algn="just">
              <a:lnSpc>
                <a:spcPct val="100000"/>
              </a:lnSpc>
              <a:buClr>
                <a:srgbClr val="1287c3"/>
              </a:buClr>
              <a:buFont typeface="Arial"/>
              <a:buChar char="•"/>
            </a:pPr>
            <a:r>
              <a:rPr b="0" lang="it-IT" sz="2000" spc="-1" strike="noStrike">
                <a:solidFill>
                  <a:srgbClr val="002060"/>
                </a:solidFill>
                <a:latin typeface="Times New Roman"/>
                <a:ea typeface="Times New Roman"/>
              </a:rPr>
              <a:t>In occasione del "Giorno della memoria" di cui all'articolo 1, sono organizzati cerimonie, iniziative, incontri e momenti comuni di narrazione dei fatti e di riflessione, in modo particolare nelle scuole di ogni ordine e grado, su quanto è accaduto al popolo ebraico e ai deportati militari e politici italiani nei campi nazisti in modo da conservare nel futuro dell'Italia la memoria di un tragico e oscuro periodo della storia nel nostro Paese e in Europa, e affinché simili eventi non possano mai più accadere.</a:t>
            </a:r>
            <a:endParaRPr b="0" lang="it-IT" sz="2000" spc="-1" strike="noStrike">
              <a:latin typeface="Arial"/>
            </a:endParaRPr>
          </a:p>
          <a:p>
            <a:pPr algn="just">
              <a:lnSpc>
                <a:spcPct val="100000"/>
              </a:lnSpc>
            </a:pPr>
            <a:endParaRPr b="0" lang="it-IT" sz="2000" spc="-1" strike="noStrike">
              <a:latin typeface="Arial"/>
            </a:endParaRPr>
          </a:p>
          <a:p>
            <a:pPr marL="285840" indent="-279360" algn="just">
              <a:lnSpc>
                <a:spcPct val="100000"/>
              </a:lnSpc>
              <a:buClr>
                <a:srgbClr val="1287c3"/>
              </a:buClr>
              <a:buFont typeface="Arial"/>
              <a:buChar char="•"/>
            </a:pPr>
            <a:r>
              <a:rPr b="0" lang="it-IT" sz="2000" spc="-1" strike="noStrike">
                <a:solidFill>
                  <a:srgbClr val="002060"/>
                </a:solidFill>
                <a:latin typeface="Times New Roman"/>
                <a:ea typeface="Times New Roman"/>
              </a:rPr>
              <a:t>La presente legge, munita del sigillo dello Stato, sarà inserita nella Raccolta ufficiale degli atti normativi della Repubblica italiana. È fatto obbligo a chiunque spetti di osservarla e di farla osservare come legge dello Stato.</a:t>
            </a:r>
            <a:endParaRPr b="0" lang="it-IT" sz="2000" spc="-1" strike="noStrike">
              <a:latin typeface="Arial"/>
            </a:endParaRPr>
          </a:p>
          <a:p>
            <a:pPr marL="285840" indent="-279360" algn="just">
              <a:lnSpc>
                <a:spcPct val="100000"/>
              </a:lnSpc>
              <a:buClr>
                <a:srgbClr val="1287c3"/>
              </a:buClr>
              <a:buFont typeface="Arial"/>
              <a:buChar char="•"/>
            </a:pPr>
            <a:r>
              <a:rPr b="0" lang="it-IT" sz="2000" spc="-1" strike="noStrike">
                <a:solidFill>
                  <a:srgbClr val="002060"/>
                </a:solidFill>
                <a:latin typeface="Times New Roman"/>
                <a:ea typeface="Times New Roman"/>
              </a:rPr>
              <a:t> </a:t>
            </a:r>
            <a:endParaRPr b="0" lang="it-IT" sz="2000" spc="-1" strike="noStrike">
              <a:latin typeface="Arial"/>
            </a:endParaRPr>
          </a:p>
          <a:p>
            <a:pPr algn="just">
              <a:lnSpc>
                <a:spcPct val="100000"/>
              </a:lnSpc>
            </a:pPr>
            <a:endParaRPr b="0" lang="it-IT" sz="2000" spc="-1" strike="noStrike">
              <a:latin typeface="Arial"/>
            </a:endParaRPr>
          </a:p>
          <a:p>
            <a:pPr>
              <a:lnSpc>
                <a:spcPct val="100000"/>
              </a:lnSpc>
            </a:pPr>
            <a:r>
              <a:rPr b="0" lang="it-IT" sz="2000" spc="-1" strike="noStrike">
                <a:solidFill>
                  <a:srgbClr val="002060"/>
                </a:solidFill>
                <a:latin typeface="Times New Roman"/>
                <a:ea typeface="Times New Roman"/>
              </a:rPr>
              <a:t>Roma, addì 20 luglio 2000</a:t>
            </a:r>
            <a:endParaRPr b="0" lang="it-IT" sz="2000" spc="-1" strike="noStrike">
              <a:latin typeface="Arial"/>
            </a:endParaRPr>
          </a:p>
          <a:p>
            <a:pPr>
              <a:lnSpc>
                <a:spcPct val="100000"/>
              </a:lnSpc>
            </a:pPr>
            <a:r>
              <a:rPr b="0" lang="it-IT" sz="2000" spc="-1" strike="noStrike">
                <a:solidFill>
                  <a:srgbClr val="002060"/>
                </a:solidFill>
                <a:latin typeface="Times New Roman"/>
                <a:ea typeface="Times New Roman"/>
              </a:rPr>
              <a:t>CIAMPI, Presidente della Repubblica</a:t>
            </a:r>
            <a:endParaRPr b="0" lang="it-IT" sz="2000" spc="-1" strike="noStrike">
              <a:latin typeface="Arial"/>
            </a:endParaRPr>
          </a:p>
          <a:p>
            <a:pPr>
              <a:lnSpc>
                <a:spcPct val="100000"/>
              </a:lnSpc>
            </a:pPr>
            <a:r>
              <a:rPr b="0" lang="it-IT" sz="2000" spc="-1" strike="noStrike">
                <a:solidFill>
                  <a:srgbClr val="002060"/>
                </a:solidFill>
                <a:latin typeface="Times New Roman"/>
                <a:ea typeface="Times New Roman"/>
              </a:rPr>
              <a:t>AMATO, Presidente del Consiglio dei Ministri </a:t>
            </a:r>
            <a:endParaRPr b="0" lang="it-IT" sz="2000" spc="-1" strike="noStrike">
              <a:latin typeface="Arial"/>
            </a:endParaRPr>
          </a:p>
          <a:p>
            <a:pPr>
              <a:lnSpc>
                <a:spcPct val="100000"/>
              </a:lnSpc>
            </a:pPr>
            <a:r>
              <a:rPr b="0" lang="it-IT" sz="2000" spc="-1" strike="noStrike">
                <a:solidFill>
                  <a:srgbClr val="002060"/>
                </a:solidFill>
                <a:latin typeface="Times New Roman"/>
                <a:ea typeface="Times New Roman"/>
              </a:rPr>
              <a:t>Visto, il Guardasigilli FASSINO</a:t>
            </a:r>
            <a:r>
              <a:rPr b="0" lang="it-IT" sz="2400" spc="-1" strike="noStrike">
                <a:solidFill>
                  <a:srgbClr val="002060"/>
                </a:solidFill>
                <a:latin typeface="Times New Roman"/>
                <a:ea typeface="Times New Roman"/>
              </a:rPr>
              <a:t> </a:t>
            </a:r>
            <a:endParaRPr b="0" lang="it-IT" sz="2400" spc="-1" strike="noStrike">
              <a:latin typeface="Arial"/>
            </a:endParaRPr>
          </a:p>
          <a:p>
            <a:pPr>
              <a:lnSpc>
                <a:spcPct val="100000"/>
              </a:lnSpc>
            </a:pPr>
            <a:endParaRPr b="0" lang="it-IT" sz="2400" spc="-1" strike="noStrike">
              <a:latin typeface="Arial"/>
            </a:endParaRPr>
          </a:p>
        </p:txBody>
      </p:sp>
    </p:spTree>
  </p:cSld>
  <p:transition spd="med">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4" name="CustomShape 1"/>
          <p:cNvSpPr/>
          <p:nvPr/>
        </p:nvSpPr>
        <p:spPr>
          <a:xfrm>
            <a:off x="609480" y="273600"/>
            <a:ext cx="10971000" cy="11433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it-IT" sz="4400" spc="-1" strike="noStrike">
                <a:solidFill>
                  <a:srgbClr val="000000"/>
                </a:solidFill>
                <a:latin typeface="Arial"/>
                <a:ea typeface="DejaVu Sans"/>
              </a:rPr>
              <a:t>PRECISAZIONI</a:t>
            </a:r>
            <a:endParaRPr b="0" lang="it-IT" sz="4400" spc="-1" strike="noStrike">
              <a:latin typeface="Arial"/>
            </a:endParaRPr>
          </a:p>
        </p:txBody>
      </p:sp>
      <p:sp>
        <p:nvSpPr>
          <p:cNvPr id="455" name="CustomShape 2"/>
          <p:cNvSpPr/>
          <p:nvPr/>
        </p:nvSpPr>
        <p:spPr>
          <a:xfrm>
            <a:off x="609480" y="1604520"/>
            <a:ext cx="10971000" cy="397584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it-IT" sz="3200" spc="-1" strike="noStrike">
                <a:solidFill>
                  <a:srgbClr val="000000"/>
                </a:solidFill>
                <a:latin typeface="Arial"/>
                <a:ea typeface="DejaVu Sans"/>
              </a:rPr>
              <a:t>Art.2 ", andrebbe aggiunto, dopo "campi nazisti", anche "campi fascisti".</a:t>
            </a:r>
            <a:endParaRPr b="0" lang="it-IT" sz="3200" spc="-1" strike="noStrike">
              <a:latin typeface="Arial"/>
            </a:endParaRPr>
          </a:p>
          <a:p>
            <a:pPr algn="ctr">
              <a:lnSpc>
                <a:spcPct val="100000"/>
              </a:lnSpc>
            </a:pPr>
            <a:endParaRPr b="0" lang="it-IT" sz="3200" spc="-1" strike="noStrike">
              <a:latin typeface="Arial"/>
            </a:endParaRPr>
          </a:p>
        </p:txBody>
      </p:sp>
    </p:spTree>
  </p:cSld>
  <p:transition spd="med">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CustomShape 1"/>
          <p:cNvSpPr/>
          <p:nvPr/>
        </p:nvSpPr>
        <p:spPr>
          <a:xfrm>
            <a:off x="1123560" y="499680"/>
            <a:ext cx="10299960" cy="16516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it-IT" sz="4000" spc="-1" strike="noStrike">
                <a:solidFill>
                  <a:srgbClr val="0070c0"/>
                </a:solidFill>
                <a:latin typeface="Corbel"/>
                <a:ea typeface="Corbel"/>
              </a:rPr>
              <a:t>Legge del 27 dicembre 2006, n.296</a:t>
            </a:r>
            <a:endParaRPr b="0" lang="it-IT" sz="4000" spc="-1" strike="noStrike">
              <a:latin typeface="Arial"/>
            </a:endParaRPr>
          </a:p>
        </p:txBody>
      </p:sp>
      <p:sp>
        <p:nvSpPr>
          <p:cNvPr id="457" name="CustomShape 2"/>
          <p:cNvSpPr/>
          <p:nvPr/>
        </p:nvSpPr>
        <p:spPr>
          <a:xfrm>
            <a:off x="1711080" y="1868040"/>
            <a:ext cx="9712440" cy="4617720"/>
          </a:xfrm>
          <a:prstGeom prst="rect">
            <a:avLst/>
          </a:prstGeom>
          <a:noFill/>
          <a:ln w="0">
            <a:noFill/>
          </a:ln>
        </p:spPr>
        <p:style>
          <a:lnRef idx="0"/>
          <a:fillRef idx="0"/>
          <a:effectRef idx="0"/>
          <a:fontRef idx="minor"/>
        </p:style>
        <p:txBody>
          <a:bodyPr lIns="90000" rIns="90000" tIns="45000" bIns="45000" anchor="ctr">
            <a:noAutofit/>
          </a:bodyPr>
          <a:p>
            <a:pPr algn="just">
              <a:lnSpc>
                <a:spcPct val="100000"/>
              </a:lnSpc>
            </a:pPr>
            <a:r>
              <a:rPr b="1" lang="it-IT" sz="2200" spc="-1" strike="noStrike">
                <a:solidFill>
                  <a:srgbClr val="0070c0"/>
                </a:solidFill>
                <a:latin typeface="Times New Roman"/>
                <a:ea typeface="Times New Roman"/>
              </a:rPr>
              <a:t>Art. 1 commi 1271 e 1272</a:t>
            </a:r>
            <a:endParaRPr b="0" lang="it-IT" sz="2200" spc="-1" strike="noStrike">
              <a:latin typeface="Arial"/>
            </a:endParaRPr>
          </a:p>
          <a:p>
            <a:pPr marL="285840" indent="-279360" algn="just">
              <a:lnSpc>
                <a:spcPct val="100000"/>
              </a:lnSpc>
              <a:buClr>
                <a:srgbClr val="1287c3"/>
              </a:buClr>
              <a:buFont typeface="Arial"/>
              <a:buChar char="•"/>
            </a:pPr>
            <a:r>
              <a:rPr b="0" lang="it-IT" sz="2000" spc="-1" strike="noStrike">
                <a:solidFill>
                  <a:srgbClr val="002060"/>
                </a:solidFill>
                <a:latin typeface="Times New Roman"/>
                <a:ea typeface="Times New Roman"/>
              </a:rPr>
              <a:t>1271. La Repubblica italiana riconosce a titolo di risarcimento soprattutto morale il sacrificio dei propri cittadini deportati ed internati nei lager nazisti nell'ultimo conflitto mondiale.</a:t>
            </a:r>
            <a:endParaRPr b="0" lang="it-IT" sz="2000" spc="-1" strike="noStrike">
              <a:latin typeface="Arial"/>
            </a:endParaRPr>
          </a:p>
          <a:p>
            <a:pPr algn="just">
              <a:lnSpc>
                <a:spcPct val="100000"/>
              </a:lnSpc>
            </a:pPr>
            <a:endParaRPr b="0" lang="it-IT" sz="2000" spc="-1" strike="noStrike">
              <a:latin typeface="Arial"/>
            </a:endParaRPr>
          </a:p>
          <a:p>
            <a:pPr marL="285840" indent="-279360" algn="just">
              <a:lnSpc>
                <a:spcPct val="100000"/>
              </a:lnSpc>
              <a:buClr>
                <a:srgbClr val="1287c3"/>
              </a:buClr>
              <a:buFont typeface="Arial"/>
              <a:buChar char="•"/>
            </a:pPr>
            <a:r>
              <a:rPr b="0" lang="it-IT" sz="2000" spc="-1" strike="noStrike">
                <a:solidFill>
                  <a:srgbClr val="002060"/>
                </a:solidFill>
                <a:latin typeface="Times New Roman"/>
                <a:ea typeface="Times New Roman"/>
              </a:rPr>
              <a:t>1272. È autorizzata la concessione di una medaglia d'onore ai cittadini italiani militari e civili deportati ed internati nei lager nazisti e destinati al lavoro coatto per l'economia di guerra, ai quali, se militari, è stato negato lo status di prigionieri di guerra, secondo la Convenzione relativa al trattamento dei prigionieri di guerra fatta a Ginevra il 27 luglio 1929 dall'allora governo nazista, e ai familiari dei deceduti, che abbiano titolo per presentare l'istanza di riconoscimento dello status di lavoratore coatto.</a:t>
            </a:r>
            <a:endParaRPr b="0" lang="it-IT" sz="2000" spc="-1" strike="noStrike">
              <a:latin typeface="Arial"/>
            </a:endParaRPr>
          </a:p>
          <a:p>
            <a:pPr algn="just">
              <a:lnSpc>
                <a:spcPct val="100000"/>
              </a:lnSpc>
            </a:pPr>
            <a:endParaRPr b="0" lang="it-IT" sz="2000" spc="-1" strike="noStrike">
              <a:latin typeface="Arial"/>
            </a:endParaRPr>
          </a:p>
          <a:p>
            <a:pPr algn="just">
              <a:lnSpc>
                <a:spcPct val="100000"/>
              </a:lnSpc>
            </a:pPr>
            <a:r>
              <a:rPr b="0" lang="it-IT" sz="2000" spc="-1" strike="noStrike">
                <a:solidFill>
                  <a:srgbClr val="002060"/>
                </a:solidFill>
                <a:latin typeface="Times New Roman"/>
                <a:ea typeface="Times New Roman"/>
              </a:rPr>
              <a:t>N. B. 650.000 soldati internati (IMI, Internati Militari Italiani) dopo l’armistizio dell’8 settembre 1943, per essersi rifiutati di aderire alla Repubblica Sociale di Salò.</a:t>
            </a:r>
            <a:endParaRPr b="0" lang="it-IT" sz="2000" spc="-1" strike="noStrike">
              <a:latin typeface="Arial"/>
            </a:endParaRPr>
          </a:p>
          <a:p>
            <a:pPr>
              <a:lnSpc>
                <a:spcPct val="100000"/>
              </a:lnSpc>
            </a:pPr>
            <a:endParaRPr b="0" lang="it-IT" sz="2000" spc="-1" strike="noStrike">
              <a:latin typeface="Arial"/>
            </a:endParaRPr>
          </a:p>
        </p:txBody>
      </p:sp>
    </p:spTree>
  </p:cSld>
  <p:transition spd="med">
    <p:fad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CustomShape 1"/>
          <p:cNvSpPr/>
          <p:nvPr/>
        </p:nvSpPr>
        <p:spPr>
          <a:xfrm>
            <a:off x="1204200" y="2739600"/>
            <a:ext cx="9782640" cy="1140120"/>
          </a:xfrm>
          <a:prstGeom prst="rect">
            <a:avLst/>
          </a:prstGeom>
          <a:noFill/>
          <a:ln w="0">
            <a:noFill/>
          </a:ln>
        </p:spPr>
        <p:style>
          <a:lnRef idx="0"/>
          <a:fillRef idx="0"/>
          <a:effectRef idx="0"/>
          <a:fontRef idx="minor"/>
        </p:style>
        <p:txBody>
          <a:bodyPr lIns="90000" rIns="90000" tIns="91440" bIns="91440">
            <a:noAutofit/>
          </a:bodyPr>
          <a:p>
            <a:pPr algn="ctr">
              <a:lnSpc>
                <a:spcPct val="100000"/>
              </a:lnSpc>
            </a:pPr>
            <a:r>
              <a:rPr b="1" lang="it-IT" sz="6000" spc="-1" strike="noStrike">
                <a:solidFill>
                  <a:srgbClr val="4f81bd"/>
                </a:solidFill>
                <a:latin typeface="Times New Roman"/>
                <a:ea typeface="Times New Roman"/>
              </a:rPr>
              <a:t>Ma chi sono gli IMI?</a:t>
            </a:r>
            <a:endParaRPr b="0" lang="it-IT" sz="6000" spc="-1" strike="noStrike">
              <a:latin typeface="Arial"/>
            </a:endParaRPr>
          </a:p>
        </p:txBody>
      </p:sp>
    </p:spTree>
  </p:cSld>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352</TotalTime>
  <Application>LibreOffice/7.0.4.2$Windows_X86_64 LibreOffice_project/dcf040e67528d9187c66b2379df5ea4407429775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it-IT</dc:language>
  <cp:lastModifiedBy/>
  <dcterms:modified xsi:type="dcterms:W3CDTF">2021-01-25T19:28:07Z</dcterms:modified>
  <cp:revision>16</cp:revision>
  <dc:subject/>
  <dc:title/>
</cp:coreProperties>
</file>

<file path=docProps/custom.xml><?xml version="1.0" encoding="utf-8"?>
<Properties xmlns="http://schemas.openxmlformats.org/officeDocument/2006/custom-properties" xmlns:vt="http://schemas.openxmlformats.org/officeDocument/2006/docPropsVTypes"/>
</file>